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8" r:id="rId6"/>
    <p:sldId id="260" r:id="rId7"/>
    <p:sldId id="269" r:id="rId8"/>
    <p:sldId id="270" r:id="rId9"/>
    <p:sldId id="271" r:id="rId10"/>
    <p:sldId id="261" r:id="rId11"/>
    <p:sldId id="272" r:id="rId12"/>
    <p:sldId id="273" r:id="rId13"/>
    <p:sldId id="262" r:id="rId14"/>
    <p:sldId id="263" r:id="rId15"/>
    <p:sldId id="264" r:id="rId16"/>
    <p:sldId id="265" r:id="rId17"/>
    <p:sldId id="267" r:id="rId18"/>
  </p:sldIdLst>
  <p:sldSz cx="18288000" cy="10287000"/>
  <p:notesSz cx="6858000" cy="9144000"/>
  <p:embeddedFontLst>
    <p:embeddedFont>
      <p:font typeface="DM Sans" pitchFamily="2" charset="0"/>
      <p:regular r:id="rId19"/>
      <p:bold r:id="rId20"/>
      <p:italic r:id="rId21"/>
      <p:boldItalic r:id="rId22"/>
    </p:embeddedFont>
    <p:embeddedFont>
      <p:font typeface="DM Sans Bold" charset="0"/>
      <p:regular r:id="rId23"/>
    </p:embeddedFont>
    <p:embeddedFont>
      <p:font typeface="Montserrat Classic Bold" panose="020B0604020202020204" charset="0"/>
      <p:regular r:id="rId24"/>
    </p:embeddedFont>
    <p:embeddedFont>
      <p:font typeface="Oswald" panose="00000500000000000000" pitchFamily="2" charset="0"/>
      <p:regular r:id="rId25"/>
      <p:bold r:id="rId26"/>
    </p:embeddedFont>
    <p:embeddedFont>
      <p:font typeface="Oswald Bold" panose="00000800000000000000" charset="0"/>
      <p:regular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590A4-60EE-4779-B9EE-7D4C41AC2C65}" v="114" dt="2024-07-06T18:19:46.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 Jamwal" userId="f8e40f4614b97809" providerId="LiveId" clId="{804590A4-60EE-4779-B9EE-7D4C41AC2C65}"/>
    <pc:docChg chg="undo redo custSel addSld delSld modSld sldOrd">
      <pc:chgData name="Aakash Jamwal" userId="f8e40f4614b97809" providerId="LiveId" clId="{804590A4-60EE-4779-B9EE-7D4C41AC2C65}" dt="2024-07-06T18:11:36.168" v="702"/>
      <pc:docMkLst>
        <pc:docMk/>
      </pc:docMkLst>
      <pc:sldChg chg="addSp modSp">
        <pc:chgData name="Aakash Jamwal" userId="f8e40f4614b97809" providerId="LiveId" clId="{804590A4-60EE-4779-B9EE-7D4C41AC2C65}" dt="2024-07-06T17:22:16.804" v="522"/>
        <pc:sldMkLst>
          <pc:docMk/>
          <pc:sldMk cId="0" sldId="256"/>
        </pc:sldMkLst>
        <pc:picChg chg="add mod">
          <ac:chgData name="Aakash Jamwal" userId="f8e40f4614b97809" providerId="LiveId" clId="{804590A4-60EE-4779-B9EE-7D4C41AC2C65}" dt="2024-07-06T17:22:16.804" v="522"/>
          <ac:picMkLst>
            <pc:docMk/>
            <pc:sldMk cId="0" sldId="256"/>
            <ac:picMk id="14" creationId="{3E72B722-26F9-8421-3BA6-B59E92B26971}"/>
          </ac:picMkLst>
        </pc:picChg>
      </pc:sldChg>
      <pc:sldChg chg="addSp delSp modSp mod modTransition modAnim">
        <pc:chgData name="Aakash Jamwal" userId="f8e40f4614b97809" providerId="LiveId" clId="{804590A4-60EE-4779-B9EE-7D4C41AC2C65}" dt="2024-07-06T17:24:46.798" v="526"/>
        <pc:sldMkLst>
          <pc:docMk/>
          <pc:sldMk cId="0" sldId="257"/>
        </pc:sldMkLst>
        <pc:spChg chg="mod">
          <ac:chgData name="Aakash Jamwal" userId="f8e40f4614b97809" providerId="LiveId" clId="{804590A4-60EE-4779-B9EE-7D4C41AC2C65}" dt="2024-07-05T19:51:31.327" v="24" actId="1076"/>
          <ac:spMkLst>
            <pc:docMk/>
            <pc:sldMk cId="0" sldId="257"/>
            <ac:spMk id="7" creationId="{00000000-0000-0000-0000-000000000000}"/>
          </ac:spMkLst>
        </pc:spChg>
        <pc:spChg chg="mod">
          <ac:chgData name="Aakash Jamwal" userId="f8e40f4614b97809" providerId="LiveId" clId="{804590A4-60EE-4779-B9EE-7D4C41AC2C65}" dt="2024-07-05T19:49:17.931" v="1" actId="1076"/>
          <ac:spMkLst>
            <pc:docMk/>
            <pc:sldMk cId="0" sldId="257"/>
            <ac:spMk id="8" creationId="{00000000-0000-0000-0000-000000000000}"/>
          </ac:spMkLst>
        </pc:spChg>
        <pc:spChg chg="mod">
          <ac:chgData name="Aakash Jamwal" userId="f8e40f4614b97809" providerId="LiveId" clId="{804590A4-60EE-4779-B9EE-7D4C41AC2C65}" dt="2024-07-05T19:58:36.825" v="67" actId="1076"/>
          <ac:spMkLst>
            <pc:docMk/>
            <pc:sldMk cId="0" sldId="257"/>
            <ac:spMk id="14" creationId="{00000000-0000-0000-0000-000000000000}"/>
          </ac:spMkLst>
        </pc:spChg>
        <pc:spChg chg="mod">
          <ac:chgData name="Aakash Jamwal" userId="f8e40f4614b97809" providerId="LiveId" clId="{804590A4-60EE-4779-B9EE-7D4C41AC2C65}" dt="2024-07-05T19:58:32.877" v="66" actId="1076"/>
          <ac:spMkLst>
            <pc:docMk/>
            <pc:sldMk cId="0" sldId="257"/>
            <ac:spMk id="16" creationId="{00000000-0000-0000-0000-000000000000}"/>
          </ac:spMkLst>
        </pc:spChg>
        <pc:grpChg chg="mod">
          <ac:chgData name="Aakash Jamwal" userId="f8e40f4614b97809" providerId="LiveId" clId="{804590A4-60EE-4779-B9EE-7D4C41AC2C65}" dt="2024-07-05T19:49:09.256" v="0" actId="14100"/>
          <ac:grpSpMkLst>
            <pc:docMk/>
            <pc:sldMk cId="0" sldId="257"/>
            <ac:grpSpMk id="4" creationId="{00000000-0000-0000-0000-000000000000}"/>
          </ac:grpSpMkLst>
        </pc:grpChg>
        <pc:picChg chg="add del mod">
          <ac:chgData name="Aakash Jamwal" userId="f8e40f4614b97809" providerId="LiveId" clId="{804590A4-60EE-4779-B9EE-7D4C41AC2C65}" dt="2024-07-06T17:24:00.453" v="525"/>
          <ac:picMkLst>
            <pc:docMk/>
            <pc:sldMk cId="0" sldId="257"/>
            <ac:picMk id="23" creationId="{B46B59D0-8AD9-48B4-1310-7AB1DCD90C53}"/>
          </ac:picMkLst>
        </pc:picChg>
        <pc:picChg chg="add del mod ord">
          <ac:chgData name="Aakash Jamwal" userId="f8e40f4614b97809" providerId="LiveId" clId="{804590A4-60EE-4779-B9EE-7D4C41AC2C65}" dt="2024-07-06T17:24:46.798" v="526"/>
          <ac:picMkLst>
            <pc:docMk/>
            <pc:sldMk cId="0" sldId="257"/>
            <ac:picMk id="26" creationId="{02B5B2F2-597F-CF67-FA1A-0402324B955A}"/>
          </ac:picMkLst>
        </pc:picChg>
        <pc:picChg chg="add mod">
          <ac:chgData name="Aakash Jamwal" userId="f8e40f4614b97809" providerId="LiveId" clId="{804590A4-60EE-4779-B9EE-7D4C41AC2C65}" dt="2024-07-06T17:24:46.798" v="526"/>
          <ac:picMkLst>
            <pc:docMk/>
            <pc:sldMk cId="0" sldId="257"/>
            <ac:picMk id="27" creationId="{A28A96DD-8D0B-D9D1-26C1-7298E8AF59CF}"/>
          </ac:picMkLst>
        </pc:picChg>
      </pc:sldChg>
      <pc:sldChg chg="addSp delSp modSp mod modTransition modAnim">
        <pc:chgData name="Aakash Jamwal" userId="f8e40f4614b97809" providerId="LiveId" clId="{804590A4-60EE-4779-B9EE-7D4C41AC2C65}" dt="2024-07-06T17:30:16.113" v="536"/>
        <pc:sldMkLst>
          <pc:docMk/>
          <pc:sldMk cId="0" sldId="258"/>
        </pc:sldMkLst>
        <pc:spChg chg="mod">
          <ac:chgData name="Aakash Jamwal" userId="f8e40f4614b97809" providerId="LiveId" clId="{804590A4-60EE-4779-B9EE-7D4C41AC2C65}" dt="2024-07-05T19:53:39.554" v="41" actId="113"/>
          <ac:spMkLst>
            <pc:docMk/>
            <pc:sldMk cId="0" sldId="258"/>
            <ac:spMk id="9" creationId="{00000000-0000-0000-0000-000000000000}"/>
          </ac:spMkLst>
        </pc:spChg>
        <pc:spChg chg="mod">
          <ac:chgData name="Aakash Jamwal" userId="f8e40f4614b97809" providerId="LiveId" clId="{804590A4-60EE-4779-B9EE-7D4C41AC2C65}" dt="2024-07-05T19:52:03.162" v="27" actId="1076"/>
          <ac:spMkLst>
            <pc:docMk/>
            <pc:sldMk cId="0" sldId="258"/>
            <ac:spMk id="10" creationId="{00000000-0000-0000-0000-000000000000}"/>
          </ac:spMkLst>
        </pc:spChg>
        <pc:spChg chg="mod">
          <ac:chgData name="Aakash Jamwal" userId="f8e40f4614b97809" providerId="LiveId" clId="{804590A4-60EE-4779-B9EE-7D4C41AC2C65}" dt="2024-07-05T19:54:03.907" v="46" actId="20577"/>
          <ac:spMkLst>
            <pc:docMk/>
            <pc:sldMk cId="0" sldId="258"/>
            <ac:spMk id="15" creationId="{00000000-0000-0000-0000-000000000000}"/>
          </ac:spMkLst>
        </pc:spChg>
        <pc:grpChg chg="mod">
          <ac:chgData name="Aakash Jamwal" userId="f8e40f4614b97809" providerId="LiveId" clId="{804590A4-60EE-4779-B9EE-7D4C41AC2C65}" dt="2024-07-05T19:51:51.838" v="25" actId="14100"/>
          <ac:grpSpMkLst>
            <pc:docMk/>
            <pc:sldMk cId="0" sldId="258"/>
            <ac:grpSpMk id="6" creationId="{00000000-0000-0000-0000-000000000000}"/>
          </ac:grpSpMkLst>
        </pc:grpChg>
        <pc:picChg chg="add del mod">
          <ac:chgData name="Aakash Jamwal" userId="f8e40f4614b97809" providerId="LiveId" clId="{804590A4-60EE-4779-B9EE-7D4C41AC2C65}" dt="2024-07-06T17:27:58.959" v="529"/>
          <ac:picMkLst>
            <pc:docMk/>
            <pc:sldMk cId="0" sldId="258"/>
            <ac:picMk id="22" creationId="{F639E69F-5614-D065-D0ED-4882179C5CD8}"/>
          </ac:picMkLst>
        </pc:picChg>
        <pc:picChg chg="add del mod ord">
          <ac:chgData name="Aakash Jamwal" userId="f8e40f4614b97809" providerId="LiveId" clId="{804590A4-60EE-4779-B9EE-7D4C41AC2C65}" dt="2024-07-06T17:28:58.836" v="530"/>
          <ac:picMkLst>
            <pc:docMk/>
            <pc:sldMk cId="0" sldId="258"/>
            <ac:picMk id="27" creationId="{BD6A880B-2934-85F2-6B1D-AF03012A1CCA}"/>
          </ac:picMkLst>
        </pc:picChg>
        <pc:picChg chg="add del mod">
          <ac:chgData name="Aakash Jamwal" userId="f8e40f4614b97809" providerId="LiveId" clId="{804590A4-60EE-4779-B9EE-7D4C41AC2C65}" dt="2024-07-06T17:29:06.470" v="532"/>
          <ac:picMkLst>
            <pc:docMk/>
            <pc:sldMk cId="0" sldId="258"/>
            <ac:picMk id="28" creationId="{B12F40EA-FE8E-EE09-0D0B-E3396826848C}"/>
          </ac:picMkLst>
        </pc:picChg>
        <pc:picChg chg="add del mod ord">
          <ac:chgData name="Aakash Jamwal" userId="f8e40f4614b97809" providerId="LiveId" clId="{804590A4-60EE-4779-B9EE-7D4C41AC2C65}" dt="2024-07-06T17:29:15.056" v="533"/>
          <ac:picMkLst>
            <pc:docMk/>
            <pc:sldMk cId="0" sldId="258"/>
            <ac:picMk id="31" creationId="{11C4C541-806A-FF58-CF10-CC22D35E6F9F}"/>
          </ac:picMkLst>
        </pc:picChg>
        <pc:picChg chg="add del mod">
          <ac:chgData name="Aakash Jamwal" userId="f8e40f4614b97809" providerId="LiveId" clId="{804590A4-60EE-4779-B9EE-7D4C41AC2C65}" dt="2024-07-06T17:29:17.655" v="535"/>
          <ac:picMkLst>
            <pc:docMk/>
            <pc:sldMk cId="0" sldId="258"/>
            <ac:picMk id="32" creationId="{A7F00BCF-ABF3-1C31-45E5-F2BA7635FB75}"/>
          </ac:picMkLst>
        </pc:picChg>
        <pc:picChg chg="add del mod ord">
          <ac:chgData name="Aakash Jamwal" userId="f8e40f4614b97809" providerId="LiveId" clId="{804590A4-60EE-4779-B9EE-7D4C41AC2C65}" dt="2024-07-06T17:30:16.113" v="536"/>
          <ac:picMkLst>
            <pc:docMk/>
            <pc:sldMk cId="0" sldId="258"/>
            <ac:picMk id="35" creationId="{B81F6502-0B9D-1957-0C20-00A7D5B095C9}"/>
          </ac:picMkLst>
        </pc:picChg>
        <pc:picChg chg="add mod">
          <ac:chgData name="Aakash Jamwal" userId="f8e40f4614b97809" providerId="LiveId" clId="{804590A4-60EE-4779-B9EE-7D4C41AC2C65}" dt="2024-07-06T17:30:16.113" v="536"/>
          <ac:picMkLst>
            <pc:docMk/>
            <pc:sldMk cId="0" sldId="258"/>
            <ac:picMk id="36" creationId="{8E35BE3C-F802-D133-0EC0-2B0BEA06FCC5}"/>
          </ac:picMkLst>
        </pc:picChg>
      </pc:sldChg>
      <pc:sldChg chg="addSp delSp modSp mod modTransition modAnim">
        <pc:chgData name="Aakash Jamwal" userId="f8e40f4614b97809" providerId="LiveId" clId="{804590A4-60EE-4779-B9EE-7D4C41AC2C65}" dt="2024-07-06T17:33:19.167" v="548"/>
        <pc:sldMkLst>
          <pc:docMk/>
          <pc:sldMk cId="0" sldId="259"/>
        </pc:sldMkLst>
        <pc:spChg chg="del">
          <ac:chgData name="Aakash Jamwal" userId="f8e40f4614b97809" providerId="LiveId" clId="{804590A4-60EE-4779-B9EE-7D4C41AC2C65}" dt="2024-07-05T20:22:39.193" v="68" actId="478"/>
          <ac:spMkLst>
            <pc:docMk/>
            <pc:sldMk cId="0" sldId="259"/>
            <ac:spMk id="8" creationId="{00000000-0000-0000-0000-000000000000}"/>
          </ac:spMkLst>
        </pc:spChg>
        <pc:spChg chg="del">
          <ac:chgData name="Aakash Jamwal" userId="f8e40f4614b97809" providerId="LiveId" clId="{804590A4-60EE-4779-B9EE-7D4C41AC2C65}" dt="2024-07-05T20:24:30.141" v="85" actId="478"/>
          <ac:spMkLst>
            <pc:docMk/>
            <pc:sldMk cId="0" sldId="259"/>
            <ac:spMk id="9" creationId="{00000000-0000-0000-0000-000000000000}"/>
          </ac:spMkLst>
        </pc:spChg>
        <pc:spChg chg="del">
          <ac:chgData name="Aakash Jamwal" userId="f8e40f4614b97809" providerId="LiveId" clId="{804590A4-60EE-4779-B9EE-7D4C41AC2C65}" dt="2024-07-05T20:24:07.212" v="77" actId="478"/>
          <ac:spMkLst>
            <pc:docMk/>
            <pc:sldMk cId="0" sldId="259"/>
            <ac:spMk id="10" creationId="{00000000-0000-0000-0000-000000000000}"/>
          </ac:spMkLst>
        </pc:spChg>
        <pc:spChg chg="del">
          <ac:chgData name="Aakash Jamwal" userId="f8e40f4614b97809" providerId="LiveId" clId="{804590A4-60EE-4779-B9EE-7D4C41AC2C65}" dt="2024-07-05T20:24:04.609" v="76" actId="478"/>
          <ac:spMkLst>
            <pc:docMk/>
            <pc:sldMk cId="0" sldId="259"/>
            <ac:spMk id="11" creationId="{00000000-0000-0000-0000-000000000000}"/>
          </ac:spMkLst>
        </pc:spChg>
        <pc:spChg chg="mod">
          <ac:chgData name="Aakash Jamwal" userId="f8e40f4614b97809" providerId="LiveId" clId="{804590A4-60EE-4779-B9EE-7D4C41AC2C65}" dt="2024-07-06T17:31:21.546" v="541" actId="20577"/>
          <ac:spMkLst>
            <pc:docMk/>
            <pc:sldMk cId="0" sldId="259"/>
            <ac:spMk id="13" creationId="{00000000-0000-0000-0000-000000000000}"/>
          </ac:spMkLst>
        </pc:spChg>
        <pc:picChg chg="add mod">
          <ac:chgData name="Aakash Jamwal" userId="f8e40f4614b97809" providerId="LiveId" clId="{804590A4-60EE-4779-B9EE-7D4C41AC2C65}" dt="2024-07-05T20:22:55.970" v="75" actId="1076"/>
          <ac:picMkLst>
            <pc:docMk/>
            <pc:sldMk cId="0" sldId="259"/>
            <ac:picMk id="15" creationId="{7C995C81-157D-597A-7432-D70602535305}"/>
          </ac:picMkLst>
        </pc:picChg>
        <pc:picChg chg="add del mod">
          <ac:chgData name="Aakash Jamwal" userId="f8e40f4614b97809" providerId="LiveId" clId="{804590A4-60EE-4779-B9EE-7D4C41AC2C65}" dt="2024-07-06T17:32:37.789" v="544"/>
          <ac:picMkLst>
            <pc:docMk/>
            <pc:sldMk cId="0" sldId="259"/>
            <ac:picMk id="16" creationId="{8E57391C-A95B-E742-3A79-A778F6E755E4}"/>
          </ac:picMkLst>
        </pc:picChg>
        <pc:picChg chg="add mod">
          <ac:chgData name="Aakash Jamwal" userId="f8e40f4614b97809" providerId="LiveId" clId="{804590A4-60EE-4779-B9EE-7D4C41AC2C65}" dt="2024-07-05T20:26:13.903" v="104" actId="14100"/>
          <ac:picMkLst>
            <pc:docMk/>
            <pc:sldMk cId="0" sldId="259"/>
            <ac:picMk id="17" creationId="{D15F4239-F221-1B12-9E1C-FEBE599441BE}"/>
          </ac:picMkLst>
        </pc:picChg>
        <pc:picChg chg="add mod">
          <ac:chgData name="Aakash Jamwal" userId="f8e40f4614b97809" providerId="LiveId" clId="{804590A4-60EE-4779-B9EE-7D4C41AC2C65}" dt="2024-07-05T20:26:23.056" v="106" actId="1076"/>
          <ac:picMkLst>
            <pc:docMk/>
            <pc:sldMk cId="0" sldId="259"/>
            <ac:picMk id="19" creationId="{720EF8E7-D638-97E0-1365-4A7B3136F352}"/>
          </ac:picMkLst>
        </pc:picChg>
        <pc:picChg chg="add del mod ord">
          <ac:chgData name="Aakash Jamwal" userId="f8e40f4614b97809" providerId="LiveId" clId="{804590A4-60EE-4779-B9EE-7D4C41AC2C65}" dt="2024-07-06T17:32:48.083" v="545"/>
          <ac:picMkLst>
            <pc:docMk/>
            <pc:sldMk cId="0" sldId="259"/>
            <ac:picMk id="23" creationId="{831EE5DE-07E9-C646-0DF8-D1F8D0655607}"/>
          </ac:picMkLst>
        </pc:picChg>
        <pc:picChg chg="add del mod">
          <ac:chgData name="Aakash Jamwal" userId="f8e40f4614b97809" providerId="LiveId" clId="{804590A4-60EE-4779-B9EE-7D4C41AC2C65}" dt="2024-07-06T17:32:50.442" v="547"/>
          <ac:picMkLst>
            <pc:docMk/>
            <pc:sldMk cId="0" sldId="259"/>
            <ac:picMk id="24" creationId="{0F03C091-6AC9-7C2A-9B01-76E460382244}"/>
          </ac:picMkLst>
        </pc:picChg>
        <pc:picChg chg="add del mod ord">
          <ac:chgData name="Aakash Jamwal" userId="f8e40f4614b97809" providerId="LiveId" clId="{804590A4-60EE-4779-B9EE-7D4C41AC2C65}" dt="2024-07-06T17:33:19.167" v="548"/>
          <ac:picMkLst>
            <pc:docMk/>
            <pc:sldMk cId="0" sldId="259"/>
            <ac:picMk id="27" creationId="{BD29818A-B2D0-DB71-698C-E588749EDF6F}"/>
          </ac:picMkLst>
        </pc:picChg>
        <pc:picChg chg="add mod">
          <ac:chgData name="Aakash Jamwal" userId="f8e40f4614b97809" providerId="LiveId" clId="{804590A4-60EE-4779-B9EE-7D4C41AC2C65}" dt="2024-07-06T17:33:19.167" v="548"/>
          <ac:picMkLst>
            <pc:docMk/>
            <pc:sldMk cId="0" sldId="259"/>
            <ac:picMk id="28" creationId="{0C8ED978-7B63-6E1F-C4AE-DB1D90A5246F}"/>
          </ac:picMkLst>
        </pc:picChg>
      </pc:sldChg>
      <pc:sldChg chg="addSp delSp modSp mod modTransition modAnim">
        <pc:chgData name="Aakash Jamwal" userId="f8e40f4614b97809" providerId="LiveId" clId="{804590A4-60EE-4779-B9EE-7D4C41AC2C65}" dt="2024-07-06T17:41:14.504" v="586"/>
        <pc:sldMkLst>
          <pc:docMk/>
          <pc:sldMk cId="0" sldId="260"/>
        </pc:sldMkLst>
        <pc:spChg chg="del">
          <ac:chgData name="Aakash Jamwal" userId="f8e40f4614b97809" providerId="LiveId" clId="{804590A4-60EE-4779-B9EE-7D4C41AC2C65}" dt="2024-07-05T20:32:57.667" v="124" actId="478"/>
          <ac:spMkLst>
            <pc:docMk/>
            <pc:sldMk cId="0" sldId="260"/>
            <ac:spMk id="5" creationId="{00000000-0000-0000-0000-000000000000}"/>
          </ac:spMkLst>
        </pc:spChg>
        <pc:spChg chg="mod">
          <ac:chgData name="Aakash Jamwal" userId="f8e40f4614b97809" providerId="LiveId" clId="{804590A4-60EE-4779-B9EE-7D4C41AC2C65}" dt="2024-07-05T20:36:46.787" v="194" actId="20577"/>
          <ac:spMkLst>
            <pc:docMk/>
            <pc:sldMk cId="0" sldId="260"/>
            <ac:spMk id="6" creationId="{00000000-0000-0000-0000-000000000000}"/>
          </ac:spMkLst>
        </pc:spChg>
        <pc:picChg chg="add mod">
          <ac:chgData name="Aakash Jamwal" userId="f8e40f4614b97809" providerId="LiveId" clId="{804590A4-60EE-4779-B9EE-7D4C41AC2C65}" dt="2024-07-05T20:34:44.661" v="145" actId="1076"/>
          <ac:picMkLst>
            <pc:docMk/>
            <pc:sldMk cId="0" sldId="260"/>
            <ac:picMk id="8" creationId="{6CB5A8DD-B209-0547-C30B-601734B4DA07}"/>
          </ac:picMkLst>
        </pc:picChg>
        <pc:picChg chg="add del mod">
          <ac:chgData name="Aakash Jamwal" userId="f8e40f4614b97809" providerId="LiveId" clId="{804590A4-60EE-4779-B9EE-7D4C41AC2C65}" dt="2024-07-06T17:36:50.862" v="561"/>
          <ac:picMkLst>
            <pc:docMk/>
            <pc:sldMk cId="0" sldId="260"/>
            <ac:picMk id="9" creationId="{644EA3E4-124D-9FAC-FEE7-35A83022C16A}"/>
          </ac:picMkLst>
        </pc:picChg>
        <pc:picChg chg="add mod">
          <ac:chgData name="Aakash Jamwal" userId="f8e40f4614b97809" providerId="LiveId" clId="{804590A4-60EE-4779-B9EE-7D4C41AC2C65}" dt="2024-07-05T20:34:39.353" v="144" actId="14100"/>
          <ac:picMkLst>
            <pc:docMk/>
            <pc:sldMk cId="0" sldId="260"/>
            <ac:picMk id="10" creationId="{41ED4E87-8E62-8DFE-DADC-F446C1726CFC}"/>
          </ac:picMkLst>
        </pc:picChg>
        <pc:picChg chg="add del mod ord">
          <ac:chgData name="Aakash Jamwal" userId="f8e40f4614b97809" providerId="LiveId" clId="{804590A4-60EE-4779-B9EE-7D4C41AC2C65}" dt="2024-07-06T17:36:54.984" v="562"/>
          <ac:picMkLst>
            <pc:docMk/>
            <pc:sldMk cId="0" sldId="260"/>
            <ac:picMk id="13" creationId="{32FA8576-BF61-62F0-9578-97EE03D691EC}"/>
          </ac:picMkLst>
        </pc:picChg>
        <pc:picChg chg="add del mod">
          <ac:chgData name="Aakash Jamwal" userId="f8e40f4614b97809" providerId="LiveId" clId="{804590A4-60EE-4779-B9EE-7D4C41AC2C65}" dt="2024-07-06T17:37:09.024" v="564"/>
          <ac:picMkLst>
            <pc:docMk/>
            <pc:sldMk cId="0" sldId="260"/>
            <ac:picMk id="14" creationId="{2161451B-A03A-7D32-C2A2-994AA05090E9}"/>
          </ac:picMkLst>
        </pc:picChg>
        <pc:picChg chg="add del mod ord">
          <ac:chgData name="Aakash Jamwal" userId="f8e40f4614b97809" providerId="LiveId" clId="{804590A4-60EE-4779-B9EE-7D4C41AC2C65}" dt="2024-07-06T17:37:21.110" v="565"/>
          <ac:picMkLst>
            <pc:docMk/>
            <pc:sldMk cId="0" sldId="260"/>
            <ac:picMk id="17" creationId="{3AD357CF-E9A4-7553-F47D-B08A8625A5D1}"/>
          </ac:picMkLst>
        </pc:picChg>
        <pc:picChg chg="add del mod">
          <ac:chgData name="Aakash Jamwal" userId="f8e40f4614b97809" providerId="LiveId" clId="{804590A4-60EE-4779-B9EE-7D4C41AC2C65}" dt="2024-07-06T17:37:23.808" v="567"/>
          <ac:picMkLst>
            <pc:docMk/>
            <pc:sldMk cId="0" sldId="260"/>
            <ac:picMk id="18" creationId="{A9FE8746-1540-C0B2-C966-5F6F02FEE230}"/>
          </ac:picMkLst>
        </pc:picChg>
        <pc:picChg chg="add del mod ord">
          <ac:chgData name="Aakash Jamwal" userId="f8e40f4614b97809" providerId="LiveId" clId="{804590A4-60EE-4779-B9EE-7D4C41AC2C65}" dt="2024-07-06T17:37:34.731" v="568"/>
          <ac:picMkLst>
            <pc:docMk/>
            <pc:sldMk cId="0" sldId="260"/>
            <ac:picMk id="21" creationId="{D436904B-7898-DA51-C338-23889C2C1807}"/>
          </ac:picMkLst>
        </pc:picChg>
        <pc:picChg chg="add del mod">
          <ac:chgData name="Aakash Jamwal" userId="f8e40f4614b97809" providerId="LiveId" clId="{804590A4-60EE-4779-B9EE-7D4C41AC2C65}" dt="2024-07-06T17:37:37.690" v="570"/>
          <ac:picMkLst>
            <pc:docMk/>
            <pc:sldMk cId="0" sldId="260"/>
            <ac:picMk id="22" creationId="{D905A807-E968-24E6-E60A-8CE91ABE0520}"/>
          </ac:picMkLst>
        </pc:picChg>
        <pc:picChg chg="add del mod ord">
          <ac:chgData name="Aakash Jamwal" userId="f8e40f4614b97809" providerId="LiveId" clId="{804590A4-60EE-4779-B9EE-7D4C41AC2C65}" dt="2024-07-06T17:37:45.200" v="571"/>
          <ac:picMkLst>
            <pc:docMk/>
            <pc:sldMk cId="0" sldId="260"/>
            <ac:picMk id="25" creationId="{C9DA7BB1-E224-BC49-F344-FEB0EF4BB382}"/>
          </ac:picMkLst>
        </pc:picChg>
        <pc:picChg chg="add del mod">
          <ac:chgData name="Aakash Jamwal" userId="f8e40f4614b97809" providerId="LiveId" clId="{804590A4-60EE-4779-B9EE-7D4C41AC2C65}" dt="2024-07-06T17:37:51.205" v="573"/>
          <ac:picMkLst>
            <pc:docMk/>
            <pc:sldMk cId="0" sldId="260"/>
            <ac:picMk id="26" creationId="{55FE2706-8C1C-3DB8-C66C-96B6EB82BDDD}"/>
          </ac:picMkLst>
        </pc:picChg>
        <pc:picChg chg="add del mod ord">
          <ac:chgData name="Aakash Jamwal" userId="f8e40f4614b97809" providerId="LiveId" clId="{804590A4-60EE-4779-B9EE-7D4C41AC2C65}" dt="2024-07-06T17:38:08.908" v="574"/>
          <ac:picMkLst>
            <pc:docMk/>
            <pc:sldMk cId="0" sldId="260"/>
            <ac:picMk id="29" creationId="{4BB699E5-0B78-B579-EF47-F2C06411FBA0}"/>
          </ac:picMkLst>
        </pc:picChg>
        <pc:picChg chg="add del mod">
          <ac:chgData name="Aakash Jamwal" userId="f8e40f4614b97809" providerId="LiveId" clId="{804590A4-60EE-4779-B9EE-7D4C41AC2C65}" dt="2024-07-06T17:39:26.418" v="576"/>
          <ac:picMkLst>
            <pc:docMk/>
            <pc:sldMk cId="0" sldId="260"/>
            <ac:picMk id="30" creationId="{FFF730F0-E587-AA02-DFEF-8022777129BB}"/>
          </ac:picMkLst>
        </pc:picChg>
        <pc:picChg chg="add del mod ord">
          <ac:chgData name="Aakash Jamwal" userId="f8e40f4614b97809" providerId="LiveId" clId="{804590A4-60EE-4779-B9EE-7D4C41AC2C65}" dt="2024-07-06T17:39:43.947" v="577"/>
          <ac:picMkLst>
            <pc:docMk/>
            <pc:sldMk cId="0" sldId="260"/>
            <ac:picMk id="33" creationId="{AD2F28A4-0B34-9B05-4E75-69A29409AC94}"/>
          </ac:picMkLst>
        </pc:picChg>
        <pc:picChg chg="add del mod">
          <ac:chgData name="Aakash Jamwal" userId="f8e40f4614b97809" providerId="LiveId" clId="{804590A4-60EE-4779-B9EE-7D4C41AC2C65}" dt="2024-07-06T17:40:07.409" v="579"/>
          <ac:picMkLst>
            <pc:docMk/>
            <pc:sldMk cId="0" sldId="260"/>
            <ac:picMk id="34" creationId="{1AE31DC0-8996-D66E-13DE-2260BC789BBA}"/>
          </ac:picMkLst>
        </pc:picChg>
        <pc:picChg chg="add del mod ord">
          <ac:chgData name="Aakash Jamwal" userId="f8e40f4614b97809" providerId="LiveId" clId="{804590A4-60EE-4779-B9EE-7D4C41AC2C65}" dt="2024-07-06T17:40:18.695" v="580"/>
          <ac:picMkLst>
            <pc:docMk/>
            <pc:sldMk cId="0" sldId="260"/>
            <ac:picMk id="37" creationId="{6C85A331-7E5A-1487-CC54-1151D528A00A}"/>
          </ac:picMkLst>
        </pc:picChg>
        <pc:picChg chg="add del mod">
          <ac:chgData name="Aakash Jamwal" userId="f8e40f4614b97809" providerId="LiveId" clId="{804590A4-60EE-4779-B9EE-7D4C41AC2C65}" dt="2024-07-06T17:40:20.566" v="582"/>
          <ac:picMkLst>
            <pc:docMk/>
            <pc:sldMk cId="0" sldId="260"/>
            <ac:picMk id="38" creationId="{1EA2834D-C454-E51F-ED58-2749DAC020A7}"/>
          </ac:picMkLst>
        </pc:picChg>
        <pc:picChg chg="add del mod ord">
          <ac:chgData name="Aakash Jamwal" userId="f8e40f4614b97809" providerId="LiveId" clId="{804590A4-60EE-4779-B9EE-7D4C41AC2C65}" dt="2024-07-06T17:40:38.024" v="583"/>
          <ac:picMkLst>
            <pc:docMk/>
            <pc:sldMk cId="0" sldId="260"/>
            <ac:picMk id="41" creationId="{BD306AF5-2898-C872-A0BB-5A187B0208A9}"/>
          </ac:picMkLst>
        </pc:picChg>
        <pc:picChg chg="add del mod">
          <ac:chgData name="Aakash Jamwal" userId="f8e40f4614b97809" providerId="LiveId" clId="{804590A4-60EE-4779-B9EE-7D4C41AC2C65}" dt="2024-07-06T17:40:42.345" v="585"/>
          <ac:picMkLst>
            <pc:docMk/>
            <pc:sldMk cId="0" sldId="260"/>
            <ac:picMk id="42" creationId="{DD856AD5-B60B-3D27-6333-7E562476211C}"/>
          </ac:picMkLst>
        </pc:picChg>
        <pc:picChg chg="add del mod ord">
          <ac:chgData name="Aakash Jamwal" userId="f8e40f4614b97809" providerId="LiveId" clId="{804590A4-60EE-4779-B9EE-7D4C41AC2C65}" dt="2024-07-06T17:41:14.504" v="586"/>
          <ac:picMkLst>
            <pc:docMk/>
            <pc:sldMk cId="0" sldId="260"/>
            <ac:picMk id="45" creationId="{E96E57D0-37AC-EEE4-579D-ECD0DB3517ED}"/>
          </ac:picMkLst>
        </pc:picChg>
        <pc:picChg chg="add mod">
          <ac:chgData name="Aakash Jamwal" userId="f8e40f4614b97809" providerId="LiveId" clId="{804590A4-60EE-4779-B9EE-7D4C41AC2C65}" dt="2024-07-06T17:41:14.504" v="586"/>
          <ac:picMkLst>
            <pc:docMk/>
            <pc:sldMk cId="0" sldId="260"/>
            <ac:picMk id="46" creationId="{E24D24CA-6315-EE0F-4A29-0A18168B3DDA}"/>
          </ac:picMkLst>
        </pc:picChg>
      </pc:sldChg>
      <pc:sldChg chg="addSp delSp modSp mod modTransition modAnim">
        <pc:chgData name="Aakash Jamwal" userId="f8e40f4614b97809" providerId="LiveId" clId="{804590A4-60EE-4779-B9EE-7D4C41AC2C65}" dt="2024-07-06T17:55:51.495" v="661"/>
        <pc:sldMkLst>
          <pc:docMk/>
          <pc:sldMk cId="0" sldId="261"/>
        </pc:sldMkLst>
        <pc:spChg chg="ord">
          <ac:chgData name="Aakash Jamwal" userId="f8e40f4614b97809" providerId="LiveId" clId="{804590A4-60EE-4779-B9EE-7D4C41AC2C65}" dt="2024-07-06T17:06:06.807" v="512" actId="167"/>
          <ac:spMkLst>
            <pc:docMk/>
            <pc:sldMk cId="0" sldId="261"/>
            <ac:spMk id="4" creationId="{00000000-0000-0000-0000-000000000000}"/>
          </ac:spMkLst>
        </pc:spChg>
        <pc:spChg chg="del">
          <ac:chgData name="Aakash Jamwal" userId="f8e40f4614b97809" providerId="LiveId" clId="{804590A4-60EE-4779-B9EE-7D4C41AC2C65}" dt="2024-07-06T17:00:38.436" v="474" actId="478"/>
          <ac:spMkLst>
            <pc:docMk/>
            <pc:sldMk cId="0" sldId="261"/>
            <ac:spMk id="5" creationId="{00000000-0000-0000-0000-000000000000}"/>
          </ac:spMkLst>
        </pc:spChg>
        <pc:spChg chg="mod">
          <ac:chgData name="Aakash Jamwal" userId="f8e40f4614b97809" providerId="LiveId" clId="{804590A4-60EE-4779-B9EE-7D4C41AC2C65}" dt="2024-07-06T17:06:32.184" v="514" actId="1076"/>
          <ac:spMkLst>
            <pc:docMk/>
            <pc:sldMk cId="0" sldId="261"/>
            <ac:spMk id="6" creationId="{00000000-0000-0000-0000-000000000000}"/>
          </ac:spMkLst>
        </pc:spChg>
        <pc:spChg chg="del mod">
          <ac:chgData name="Aakash Jamwal" userId="f8e40f4614b97809" providerId="LiveId" clId="{804590A4-60EE-4779-B9EE-7D4C41AC2C65}" dt="2024-07-06T17:05:43.592" v="509" actId="478"/>
          <ac:spMkLst>
            <pc:docMk/>
            <pc:sldMk cId="0" sldId="261"/>
            <ac:spMk id="7" creationId="{00000000-0000-0000-0000-000000000000}"/>
          </ac:spMkLst>
        </pc:spChg>
        <pc:spChg chg="add">
          <ac:chgData name="Aakash Jamwal" userId="f8e40f4614b97809" providerId="LiveId" clId="{804590A4-60EE-4779-B9EE-7D4C41AC2C65}" dt="2024-07-06T17:01:12.832" v="476"/>
          <ac:spMkLst>
            <pc:docMk/>
            <pc:sldMk cId="0" sldId="261"/>
            <ac:spMk id="8" creationId="{39AD860E-3526-4F1A-CD46-26D43500FB5E}"/>
          </ac:spMkLst>
        </pc:spChg>
        <pc:spChg chg="add">
          <ac:chgData name="Aakash Jamwal" userId="f8e40f4614b97809" providerId="LiveId" clId="{804590A4-60EE-4779-B9EE-7D4C41AC2C65}" dt="2024-07-06T17:01:18.748" v="477"/>
          <ac:spMkLst>
            <pc:docMk/>
            <pc:sldMk cId="0" sldId="261"/>
            <ac:spMk id="9" creationId="{4DF7328A-B60A-1303-52C5-151592574794}"/>
          </ac:spMkLst>
        </pc:spChg>
        <pc:spChg chg="add mod">
          <ac:chgData name="Aakash Jamwal" userId="f8e40f4614b97809" providerId="LiveId" clId="{804590A4-60EE-4779-B9EE-7D4C41AC2C65}" dt="2024-07-06T17:52:44.760" v="657" actId="20577"/>
          <ac:spMkLst>
            <pc:docMk/>
            <pc:sldMk cId="0" sldId="261"/>
            <ac:spMk id="10" creationId="{F5DBC55B-A778-4A43-1D9A-C771D088EFED}"/>
          </ac:spMkLst>
        </pc:spChg>
        <pc:picChg chg="add del mod">
          <ac:chgData name="Aakash Jamwal" userId="f8e40f4614b97809" providerId="LiveId" clId="{804590A4-60EE-4779-B9EE-7D4C41AC2C65}" dt="2024-07-06T17:54:02.346" v="660"/>
          <ac:picMkLst>
            <pc:docMk/>
            <pc:sldMk cId="0" sldId="261"/>
            <ac:picMk id="16" creationId="{6BAA2336-E403-A2C1-A18B-62A136882DFD}"/>
          </ac:picMkLst>
        </pc:picChg>
        <pc:picChg chg="add del mod ord">
          <ac:chgData name="Aakash Jamwal" userId="f8e40f4614b97809" providerId="LiveId" clId="{804590A4-60EE-4779-B9EE-7D4C41AC2C65}" dt="2024-07-06T17:55:51.495" v="661"/>
          <ac:picMkLst>
            <pc:docMk/>
            <pc:sldMk cId="0" sldId="261"/>
            <ac:picMk id="21" creationId="{49909EA0-543F-D314-164A-0B31A99FFF80}"/>
          </ac:picMkLst>
        </pc:picChg>
        <pc:picChg chg="add mod">
          <ac:chgData name="Aakash Jamwal" userId="f8e40f4614b97809" providerId="LiveId" clId="{804590A4-60EE-4779-B9EE-7D4C41AC2C65}" dt="2024-07-06T17:55:51.495" v="661"/>
          <ac:picMkLst>
            <pc:docMk/>
            <pc:sldMk cId="0" sldId="261"/>
            <ac:picMk id="22" creationId="{2047C068-6186-ECA9-5616-C6E7FDCDFFA3}"/>
          </ac:picMkLst>
        </pc:picChg>
      </pc:sldChg>
      <pc:sldChg chg="addSp delSp modSp mod">
        <pc:chgData name="Aakash Jamwal" userId="f8e40f4614b97809" providerId="LiveId" clId="{804590A4-60EE-4779-B9EE-7D4C41AC2C65}" dt="2024-07-06T18:04:16.274" v="689"/>
        <pc:sldMkLst>
          <pc:docMk/>
          <pc:sldMk cId="0" sldId="262"/>
        </pc:sldMkLst>
        <pc:spChg chg="del">
          <ac:chgData name="Aakash Jamwal" userId="f8e40f4614b97809" providerId="LiveId" clId="{804590A4-60EE-4779-B9EE-7D4C41AC2C65}" dt="2024-07-06T08:33:34.244" v="300" actId="478"/>
          <ac:spMkLst>
            <pc:docMk/>
            <pc:sldMk cId="0" sldId="262"/>
            <ac:spMk id="5" creationId="{00000000-0000-0000-0000-000000000000}"/>
          </ac:spMkLst>
        </pc:spChg>
        <pc:spChg chg="mod">
          <ac:chgData name="Aakash Jamwal" userId="f8e40f4614b97809" providerId="LiveId" clId="{804590A4-60EE-4779-B9EE-7D4C41AC2C65}" dt="2024-07-06T08:34:16.473" v="308" actId="1076"/>
          <ac:spMkLst>
            <pc:docMk/>
            <pc:sldMk cId="0" sldId="262"/>
            <ac:spMk id="6" creationId="{00000000-0000-0000-0000-000000000000}"/>
          </ac:spMkLst>
        </pc:spChg>
        <pc:picChg chg="add mod">
          <ac:chgData name="Aakash Jamwal" userId="f8e40f4614b97809" providerId="LiveId" clId="{804590A4-60EE-4779-B9EE-7D4C41AC2C65}" dt="2024-07-06T08:34:07.135" v="307" actId="1076"/>
          <ac:picMkLst>
            <pc:docMk/>
            <pc:sldMk cId="0" sldId="262"/>
            <ac:picMk id="8" creationId="{1190C26A-416E-28FA-4A9D-F94A11058D34}"/>
          </ac:picMkLst>
        </pc:picChg>
        <pc:picChg chg="add mod">
          <ac:chgData name="Aakash Jamwal" userId="f8e40f4614b97809" providerId="LiveId" clId="{804590A4-60EE-4779-B9EE-7D4C41AC2C65}" dt="2024-07-06T18:04:16.274" v="689"/>
          <ac:picMkLst>
            <pc:docMk/>
            <pc:sldMk cId="0" sldId="262"/>
            <ac:picMk id="21" creationId="{86C28083-0B1C-4599-2164-6B0558C6DC9B}"/>
          </ac:picMkLst>
        </pc:picChg>
      </pc:sldChg>
      <pc:sldChg chg="addSp delSp modSp mod">
        <pc:chgData name="Aakash Jamwal" userId="f8e40f4614b97809" providerId="LiveId" clId="{804590A4-60EE-4779-B9EE-7D4C41AC2C65}" dt="2024-07-06T18:07:08.481" v="690"/>
        <pc:sldMkLst>
          <pc:docMk/>
          <pc:sldMk cId="0" sldId="263"/>
        </pc:sldMkLst>
        <pc:spChg chg="del">
          <ac:chgData name="Aakash Jamwal" userId="f8e40f4614b97809" providerId="LiveId" clId="{804590A4-60EE-4779-B9EE-7D4C41AC2C65}" dt="2024-07-06T16:53:35.757" v="426" actId="478"/>
          <ac:spMkLst>
            <pc:docMk/>
            <pc:sldMk cId="0" sldId="263"/>
            <ac:spMk id="2" creationId="{00000000-0000-0000-0000-000000000000}"/>
          </ac:spMkLst>
        </pc:spChg>
        <pc:spChg chg="del">
          <ac:chgData name="Aakash Jamwal" userId="f8e40f4614b97809" providerId="LiveId" clId="{804590A4-60EE-4779-B9EE-7D4C41AC2C65}" dt="2024-07-06T16:55:19.021" v="433" actId="478"/>
          <ac:spMkLst>
            <pc:docMk/>
            <pc:sldMk cId="0" sldId="263"/>
            <ac:spMk id="3" creationId="{00000000-0000-0000-0000-000000000000}"/>
          </ac:spMkLst>
        </pc:spChg>
        <pc:spChg chg="del">
          <ac:chgData name="Aakash Jamwal" userId="f8e40f4614b97809" providerId="LiveId" clId="{804590A4-60EE-4779-B9EE-7D4C41AC2C65}" dt="2024-07-06T16:55:29.357" v="438" actId="478"/>
          <ac:spMkLst>
            <pc:docMk/>
            <pc:sldMk cId="0" sldId="263"/>
            <ac:spMk id="4" creationId="{00000000-0000-0000-0000-000000000000}"/>
          </ac:spMkLst>
        </pc:spChg>
        <pc:picChg chg="add mod">
          <ac:chgData name="Aakash Jamwal" userId="f8e40f4614b97809" providerId="LiveId" clId="{804590A4-60EE-4779-B9EE-7D4C41AC2C65}" dt="2024-07-06T17:08:25.978" v="517" actId="14100"/>
          <ac:picMkLst>
            <pc:docMk/>
            <pc:sldMk cId="0" sldId="263"/>
            <ac:picMk id="6" creationId="{BADF27AE-171E-ACCC-FD8D-F203FB3F23FD}"/>
          </ac:picMkLst>
        </pc:picChg>
        <pc:picChg chg="add mod">
          <ac:chgData name="Aakash Jamwal" userId="f8e40f4614b97809" providerId="LiveId" clId="{804590A4-60EE-4779-B9EE-7D4C41AC2C65}" dt="2024-07-06T17:08:44.983" v="521" actId="1076"/>
          <ac:picMkLst>
            <pc:docMk/>
            <pc:sldMk cId="0" sldId="263"/>
            <ac:picMk id="8" creationId="{B18E83F4-7540-A686-C98A-78815A410027}"/>
          </ac:picMkLst>
        </pc:picChg>
        <pc:picChg chg="add mod">
          <ac:chgData name="Aakash Jamwal" userId="f8e40f4614b97809" providerId="LiveId" clId="{804590A4-60EE-4779-B9EE-7D4C41AC2C65}" dt="2024-07-06T17:08:43.136" v="520" actId="1076"/>
          <ac:picMkLst>
            <pc:docMk/>
            <pc:sldMk cId="0" sldId="263"/>
            <ac:picMk id="10" creationId="{73488612-7847-FEE2-3A95-7E3F7BB73AE7}"/>
          </ac:picMkLst>
        </pc:picChg>
        <pc:picChg chg="add mod">
          <ac:chgData name="Aakash Jamwal" userId="f8e40f4614b97809" providerId="LiveId" clId="{804590A4-60EE-4779-B9EE-7D4C41AC2C65}" dt="2024-07-06T18:07:08.481" v="690"/>
          <ac:picMkLst>
            <pc:docMk/>
            <pc:sldMk cId="0" sldId="263"/>
            <ac:picMk id="16" creationId="{F6D64EF5-22F2-DF41-26A3-88FF55E1B261}"/>
          </ac:picMkLst>
        </pc:picChg>
      </pc:sldChg>
      <pc:sldChg chg="addSp delSp modSp mod">
        <pc:chgData name="Aakash Jamwal" userId="f8e40f4614b97809" providerId="LiveId" clId="{804590A4-60EE-4779-B9EE-7D4C41AC2C65}" dt="2024-07-06T18:09:03.728" v="691"/>
        <pc:sldMkLst>
          <pc:docMk/>
          <pc:sldMk cId="0" sldId="264"/>
        </pc:sldMkLst>
        <pc:spChg chg="mod">
          <ac:chgData name="Aakash Jamwal" userId="f8e40f4614b97809" providerId="LiveId" clId="{804590A4-60EE-4779-B9EE-7D4C41AC2C65}" dt="2024-07-06T16:58:14.443" v="448" actId="1076"/>
          <ac:spMkLst>
            <pc:docMk/>
            <pc:sldMk cId="0" sldId="264"/>
            <ac:spMk id="2" creationId="{00000000-0000-0000-0000-000000000000}"/>
          </ac:spMkLst>
        </pc:spChg>
        <pc:spChg chg="del">
          <ac:chgData name="Aakash Jamwal" userId="f8e40f4614b97809" providerId="LiveId" clId="{804590A4-60EE-4779-B9EE-7D4C41AC2C65}" dt="2024-07-06T16:58:04.117" v="445" actId="478"/>
          <ac:spMkLst>
            <pc:docMk/>
            <pc:sldMk cId="0" sldId="264"/>
            <ac:spMk id="5" creationId="{00000000-0000-0000-0000-000000000000}"/>
          </ac:spMkLst>
        </pc:spChg>
        <pc:spChg chg="mod">
          <ac:chgData name="Aakash Jamwal" userId="f8e40f4614b97809" providerId="LiveId" clId="{804590A4-60EE-4779-B9EE-7D4C41AC2C65}" dt="2024-07-06T16:58:09.606" v="446" actId="1076"/>
          <ac:spMkLst>
            <pc:docMk/>
            <pc:sldMk cId="0" sldId="264"/>
            <ac:spMk id="6" creationId="{00000000-0000-0000-0000-000000000000}"/>
          </ac:spMkLst>
        </pc:spChg>
        <pc:picChg chg="add mod">
          <ac:chgData name="Aakash Jamwal" userId="f8e40f4614b97809" providerId="LiveId" clId="{804590A4-60EE-4779-B9EE-7D4C41AC2C65}" dt="2024-07-06T16:58:50.149" v="457" actId="1076"/>
          <ac:picMkLst>
            <pc:docMk/>
            <pc:sldMk cId="0" sldId="264"/>
            <ac:picMk id="8" creationId="{12569FC1-EA13-7DAC-5CB8-7B000B7BEA02}"/>
          </ac:picMkLst>
        </pc:picChg>
        <pc:picChg chg="add mod">
          <ac:chgData name="Aakash Jamwal" userId="f8e40f4614b97809" providerId="LiveId" clId="{804590A4-60EE-4779-B9EE-7D4C41AC2C65}" dt="2024-07-06T18:09:03.728" v="691"/>
          <ac:picMkLst>
            <pc:docMk/>
            <pc:sldMk cId="0" sldId="264"/>
            <ac:picMk id="14" creationId="{5604A61F-AC36-3588-E4F3-CE96A3126614}"/>
          </ac:picMkLst>
        </pc:picChg>
      </pc:sldChg>
      <pc:sldChg chg="addSp delSp modSp mod modTransition modAnim">
        <pc:chgData name="Aakash Jamwal" userId="f8e40f4614b97809" providerId="LiveId" clId="{804590A4-60EE-4779-B9EE-7D4C41AC2C65}" dt="2024-07-06T18:11:04.141" v="701"/>
        <pc:sldMkLst>
          <pc:docMk/>
          <pc:sldMk cId="0" sldId="265"/>
        </pc:sldMkLst>
        <pc:spChg chg="del">
          <ac:chgData name="Aakash Jamwal" userId="f8e40f4614b97809" providerId="LiveId" clId="{804590A4-60EE-4779-B9EE-7D4C41AC2C65}" dt="2024-07-06T16:59:14.839" v="458" actId="478"/>
          <ac:spMkLst>
            <pc:docMk/>
            <pc:sldMk cId="0" sldId="265"/>
            <ac:spMk id="5" creationId="{00000000-0000-0000-0000-000000000000}"/>
          </ac:spMkLst>
        </pc:spChg>
        <pc:spChg chg="mod">
          <ac:chgData name="Aakash Jamwal" userId="f8e40f4614b97809" providerId="LiveId" clId="{804590A4-60EE-4779-B9EE-7D4C41AC2C65}" dt="2024-07-06T16:59:33.968" v="462" actId="1076"/>
          <ac:spMkLst>
            <pc:docMk/>
            <pc:sldMk cId="0" sldId="265"/>
            <ac:spMk id="6" creationId="{00000000-0000-0000-0000-000000000000}"/>
          </ac:spMkLst>
        </pc:spChg>
        <pc:picChg chg="add mod">
          <ac:chgData name="Aakash Jamwal" userId="f8e40f4614b97809" providerId="LiveId" clId="{804590A4-60EE-4779-B9EE-7D4C41AC2C65}" dt="2024-07-06T16:59:45.116" v="464" actId="14100"/>
          <ac:picMkLst>
            <pc:docMk/>
            <pc:sldMk cId="0" sldId="265"/>
            <ac:picMk id="8" creationId="{D38D2EF3-7AC2-662E-A0C4-D3633F261402}"/>
          </ac:picMkLst>
        </pc:picChg>
        <pc:picChg chg="add del mod">
          <ac:chgData name="Aakash Jamwal" userId="f8e40f4614b97809" providerId="LiveId" clId="{804590A4-60EE-4779-B9EE-7D4C41AC2C65}" dt="2024-07-06T18:09:56.758" v="694"/>
          <ac:picMkLst>
            <pc:docMk/>
            <pc:sldMk cId="0" sldId="265"/>
            <ac:picMk id="13" creationId="{6BE7CF01-588A-C53E-7D56-882979A54F47}"/>
          </ac:picMkLst>
        </pc:picChg>
        <pc:picChg chg="add del mod ord">
          <ac:chgData name="Aakash Jamwal" userId="f8e40f4614b97809" providerId="LiveId" clId="{804590A4-60EE-4779-B9EE-7D4C41AC2C65}" dt="2024-07-06T18:10:04.500" v="695"/>
          <ac:picMkLst>
            <pc:docMk/>
            <pc:sldMk cId="0" sldId="265"/>
            <ac:picMk id="16" creationId="{26C9BDE0-7B91-0118-5C56-335E15045A15}"/>
          </ac:picMkLst>
        </pc:picChg>
        <pc:picChg chg="add del mod">
          <ac:chgData name="Aakash Jamwal" userId="f8e40f4614b97809" providerId="LiveId" clId="{804590A4-60EE-4779-B9EE-7D4C41AC2C65}" dt="2024-07-06T18:10:13.877" v="697"/>
          <ac:picMkLst>
            <pc:docMk/>
            <pc:sldMk cId="0" sldId="265"/>
            <ac:picMk id="17" creationId="{B4548745-06F3-8D11-E59F-F389DFF1E5B4}"/>
          </ac:picMkLst>
        </pc:picChg>
        <pc:picChg chg="add del mod ord">
          <ac:chgData name="Aakash Jamwal" userId="f8e40f4614b97809" providerId="LiveId" clId="{804590A4-60EE-4779-B9EE-7D4C41AC2C65}" dt="2024-07-06T18:10:31.561" v="698"/>
          <ac:picMkLst>
            <pc:docMk/>
            <pc:sldMk cId="0" sldId="265"/>
            <ac:picMk id="20" creationId="{1AB622DB-2441-6FF2-436A-80579C376673}"/>
          </ac:picMkLst>
        </pc:picChg>
        <pc:picChg chg="add del mod">
          <ac:chgData name="Aakash Jamwal" userId="f8e40f4614b97809" providerId="LiveId" clId="{804590A4-60EE-4779-B9EE-7D4C41AC2C65}" dt="2024-07-06T18:10:41.258" v="700"/>
          <ac:picMkLst>
            <pc:docMk/>
            <pc:sldMk cId="0" sldId="265"/>
            <ac:picMk id="21" creationId="{287F7FC6-B43A-968E-B31A-9AF33BEA0728}"/>
          </ac:picMkLst>
        </pc:picChg>
        <pc:picChg chg="add del mod ord">
          <ac:chgData name="Aakash Jamwal" userId="f8e40f4614b97809" providerId="LiveId" clId="{804590A4-60EE-4779-B9EE-7D4C41AC2C65}" dt="2024-07-06T18:11:04.141" v="701"/>
          <ac:picMkLst>
            <pc:docMk/>
            <pc:sldMk cId="0" sldId="265"/>
            <ac:picMk id="24" creationId="{73A9D0BD-586D-38E7-8118-8DCEADC51ACE}"/>
          </ac:picMkLst>
        </pc:picChg>
        <pc:picChg chg="add mod">
          <ac:chgData name="Aakash Jamwal" userId="f8e40f4614b97809" providerId="LiveId" clId="{804590A4-60EE-4779-B9EE-7D4C41AC2C65}" dt="2024-07-06T18:11:04.141" v="701"/>
          <ac:picMkLst>
            <pc:docMk/>
            <pc:sldMk cId="0" sldId="265"/>
            <ac:picMk id="25" creationId="{81232344-20DD-D1BA-70F2-614FEA9950D7}"/>
          </ac:picMkLst>
        </pc:picChg>
      </pc:sldChg>
      <pc:sldChg chg="del">
        <pc:chgData name="Aakash Jamwal" userId="f8e40f4614b97809" providerId="LiveId" clId="{804590A4-60EE-4779-B9EE-7D4C41AC2C65}" dt="2024-07-06T17:08:13.936" v="515" actId="47"/>
        <pc:sldMkLst>
          <pc:docMk/>
          <pc:sldMk cId="0" sldId="266"/>
        </pc:sldMkLst>
      </pc:sldChg>
      <pc:sldChg chg="addSp modSp">
        <pc:chgData name="Aakash Jamwal" userId="f8e40f4614b97809" providerId="LiveId" clId="{804590A4-60EE-4779-B9EE-7D4C41AC2C65}" dt="2024-07-06T18:11:36.168" v="702"/>
        <pc:sldMkLst>
          <pc:docMk/>
          <pc:sldMk cId="0" sldId="267"/>
        </pc:sldMkLst>
        <pc:picChg chg="add mod">
          <ac:chgData name="Aakash Jamwal" userId="f8e40f4614b97809" providerId="LiveId" clId="{804590A4-60EE-4779-B9EE-7D4C41AC2C65}" dt="2024-07-06T18:11:36.168" v="702"/>
          <ac:picMkLst>
            <pc:docMk/>
            <pc:sldMk cId="0" sldId="267"/>
            <ac:picMk id="11" creationId="{30E3C22A-B96B-3254-89B2-06934EE2A6C5}"/>
          </ac:picMkLst>
        </pc:picChg>
      </pc:sldChg>
      <pc:sldChg chg="addSp delSp modSp new mod modTransition setBg modAnim">
        <pc:chgData name="Aakash Jamwal" userId="f8e40f4614b97809" providerId="LiveId" clId="{804590A4-60EE-4779-B9EE-7D4C41AC2C65}" dt="2024-07-06T17:35:23.578" v="558"/>
        <pc:sldMkLst>
          <pc:docMk/>
          <pc:sldMk cId="722107903" sldId="268"/>
        </pc:sldMkLst>
        <pc:spChg chg="add del">
          <ac:chgData name="Aakash Jamwal" userId="f8e40f4614b97809" providerId="LiveId" clId="{804590A4-60EE-4779-B9EE-7D4C41AC2C65}" dt="2024-07-05T20:29:58.860" v="121" actId="26606"/>
          <ac:spMkLst>
            <pc:docMk/>
            <pc:sldMk cId="722107903" sldId="268"/>
            <ac:spMk id="11" creationId="{E97C36FC-DEAA-4DCA-B0AB-7F9357FA4016}"/>
          </ac:spMkLst>
        </pc:spChg>
        <pc:spChg chg="add del">
          <ac:chgData name="Aakash Jamwal" userId="f8e40f4614b97809" providerId="LiveId" clId="{804590A4-60EE-4779-B9EE-7D4C41AC2C65}" dt="2024-07-05T20:29:58.860" v="121" actId="26606"/>
          <ac:spMkLst>
            <pc:docMk/>
            <pc:sldMk cId="722107903" sldId="268"/>
            <ac:spMk id="13" creationId="{278C38CD-A630-49FF-8417-6792A2B13FCA}"/>
          </ac:spMkLst>
        </pc:spChg>
        <pc:spChg chg="add del">
          <ac:chgData name="Aakash Jamwal" userId="f8e40f4614b97809" providerId="LiveId" clId="{804590A4-60EE-4779-B9EE-7D4C41AC2C65}" dt="2024-07-05T20:30:08.387" v="123" actId="26606"/>
          <ac:spMkLst>
            <pc:docMk/>
            <pc:sldMk cId="722107903" sldId="268"/>
            <ac:spMk id="15" creationId="{5DFACEB2-7564-4FB9-B739-C2CE339BA3D2}"/>
          </ac:spMkLst>
        </pc:spChg>
        <pc:spChg chg="add del">
          <ac:chgData name="Aakash Jamwal" userId="f8e40f4614b97809" providerId="LiveId" clId="{804590A4-60EE-4779-B9EE-7D4C41AC2C65}" dt="2024-07-05T20:30:08.387" v="123" actId="26606"/>
          <ac:spMkLst>
            <pc:docMk/>
            <pc:sldMk cId="722107903" sldId="268"/>
            <ac:spMk id="16" creationId="{73EDB3DA-AEF0-428A-A317-C42827E6C836}"/>
          </ac:spMkLst>
        </pc:spChg>
        <pc:spChg chg="add del">
          <ac:chgData name="Aakash Jamwal" userId="f8e40f4614b97809" providerId="LiveId" clId="{804590A4-60EE-4779-B9EE-7D4C41AC2C65}" dt="2024-07-05T20:30:08.387" v="123" actId="26606"/>
          <ac:spMkLst>
            <pc:docMk/>
            <pc:sldMk cId="722107903" sldId="268"/>
            <ac:spMk id="17" creationId="{4A06AD8B-0227-4FF6-AEB4-C66C5A5398C1}"/>
          </ac:spMkLst>
        </pc:spChg>
        <pc:picChg chg="add mod ord">
          <ac:chgData name="Aakash Jamwal" userId="f8e40f4614b97809" providerId="LiveId" clId="{804590A4-60EE-4779-B9EE-7D4C41AC2C65}" dt="2024-07-05T20:30:08.387" v="123" actId="26606"/>
          <ac:picMkLst>
            <pc:docMk/>
            <pc:sldMk cId="722107903" sldId="268"/>
            <ac:picMk id="3" creationId="{2BB0E4B6-42E6-5608-1115-D67D04A5E3F4}"/>
          </ac:picMkLst>
        </pc:picChg>
        <pc:picChg chg="add mod">
          <ac:chgData name="Aakash Jamwal" userId="f8e40f4614b97809" providerId="LiveId" clId="{804590A4-60EE-4779-B9EE-7D4C41AC2C65}" dt="2024-07-05T20:29:06.388" v="114"/>
          <ac:picMkLst>
            <pc:docMk/>
            <pc:sldMk cId="722107903" sldId="268"/>
            <ac:picMk id="4" creationId="{C9342231-DCC6-3A39-77E7-7604EC2F54B4}"/>
          </ac:picMkLst>
        </pc:picChg>
        <pc:picChg chg="add mod">
          <ac:chgData name="Aakash Jamwal" userId="f8e40f4614b97809" providerId="LiveId" clId="{804590A4-60EE-4779-B9EE-7D4C41AC2C65}" dt="2024-07-05T20:30:08.387" v="123" actId="26606"/>
          <ac:picMkLst>
            <pc:docMk/>
            <pc:sldMk cId="722107903" sldId="268"/>
            <ac:picMk id="6" creationId="{0A12F37D-AF67-0EE7-A2FE-3C9CA7377A7C}"/>
          </ac:picMkLst>
        </pc:picChg>
        <pc:picChg chg="add del mod">
          <ac:chgData name="Aakash Jamwal" userId="f8e40f4614b97809" providerId="LiveId" clId="{804590A4-60EE-4779-B9EE-7D4C41AC2C65}" dt="2024-07-06T17:34:42.865" v="551"/>
          <ac:picMkLst>
            <pc:docMk/>
            <pc:sldMk cId="722107903" sldId="268"/>
            <ac:picMk id="12" creationId="{8550DEC7-F93B-9877-2E11-CC746298F2A2}"/>
          </ac:picMkLst>
        </pc:picChg>
        <pc:picChg chg="add del mod ord">
          <ac:chgData name="Aakash Jamwal" userId="f8e40f4614b97809" providerId="LiveId" clId="{804590A4-60EE-4779-B9EE-7D4C41AC2C65}" dt="2024-07-06T17:34:53.262" v="552"/>
          <ac:picMkLst>
            <pc:docMk/>
            <pc:sldMk cId="722107903" sldId="268"/>
            <ac:picMk id="15" creationId="{E3E66F2C-42BB-1942-85AD-C1F82A008F64}"/>
          </ac:picMkLst>
        </pc:picChg>
        <pc:picChg chg="add del mod">
          <ac:chgData name="Aakash Jamwal" userId="f8e40f4614b97809" providerId="LiveId" clId="{804590A4-60EE-4779-B9EE-7D4C41AC2C65}" dt="2024-07-06T17:34:55.731" v="554"/>
          <ac:picMkLst>
            <pc:docMk/>
            <pc:sldMk cId="722107903" sldId="268"/>
            <ac:picMk id="16" creationId="{20C7DE08-9E6C-455D-271C-FB456786612F}"/>
          </ac:picMkLst>
        </pc:picChg>
        <pc:picChg chg="add del mod ord">
          <ac:chgData name="Aakash Jamwal" userId="f8e40f4614b97809" providerId="LiveId" clId="{804590A4-60EE-4779-B9EE-7D4C41AC2C65}" dt="2024-07-06T17:35:04.459" v="555"/>
          <ac:picMkLst>
            <pc:docMk/>
            <pc:sldMk cId="722107903" sldId="268"/>
            <ac:picMk id="19" creationId="{C1038225-72FA-3DA1-102A-FEF97A2FE231}"/>
          </ac:picMkLst>
        </pc:picChg>
        <pc:picChg chg="add del mod">
          <ac:chgData name="Aakash Jamwal" userId="f8e40f4614b97809" providerId="LiveId" clId="{804590A4-60EE-4779-B9EE-7D4C41AC2C65}" dt="2024-07-06T17:35:06.525" v="557"/>
          <ac:picMkLst>
            <pc:docMk/>
            <pc:sldMk cId="722107903" sldId="268"/>
            <ac:picMk id="20" creationId="{E7502162-51E4-73C6-B6B4-674A850F77A9}"/>
          </ac:picMkLst>
        </pc:picChg>
        <pc:picChg chg="add del mod ord">
          <ac:chgData name="Aakash Jamwal" userId="f8e40f4614b97809" providerId="LiveId" clId="{804590A4-60EE-4779-B9EE-7D4C41AC2C65}" dt="2024-07-06T17:35:23.578" v="558"/>
          <ac:picMkLst>
            <pc:docMk/>
            <pc:sldMk cId="722107903" sldId="268"/>
            <ac:picMk id="23" creationId="{B6E37720-AB39-7D2E-ED07-D0C3AC457C02}"/>
          </ac:picMkLst>
        </pc:picChg>
        <pc:picChg chg="add mod">
          <ac:chgData name="Aakash Jamwal" userId="f8e40f4614b97809" providerId="LiveId" clId="{804590A4-60EE-4779-B9EE-7D4C41AC2C65}" dt="2024-07-06T17:35:23.578" v="558"/>
          <ac:picMkLst>
            <pc:docMk/>
            <pc:sldMk cId="722107903" sldId="268"/>
            <ac:picMk id="24" creationId="{D8D6A410-7BAE-DC53-4BFA-3C8269FCBBF9}"/>
          </ac:picMkLst>
        </pc:picChg>
      </pc:sldChg>
      <pc:sldChg chg="addSp delSp modSp add mod modTransition modAnim">
        <pc:chgData name="Aakash Jamwal" userId="f8e40f4614b97809" providerId="LiveId" clId="{804590A4-60EE-4779-B9EE-7D4C41AC2C65}" dt="2024-07-06T17:43:00.620" v="596"/>
        <pc:sldMkLst>
          <pc:docMk/>
          <pc:sldMk cId="1829215627" sldId="269"/>
        </pc:sldMkLst>
        <pc:picChg chg="add mod">
          <ac:chgData name="Aakash Jamwal" userId="f8e40f4614b97809" providerId="LiveId" clId="{804590A4-60EE-4779-B9EE-7D4C41AC2C65}" dt="2024-07-05T20:42:34.288" v="213" actId="1076"/>
          <ac:picMkLst>
            <pc:docMk/>
            <pc:sldMk cId="1829215627" sldId="269"/>
            <ac:picMk id="7" creationId="{27D2E883-63BE-60FA-F5AD-25E8760F9C68}"/>
          </ac:picMkLst>
        </pc:picChg>
        <pc:picChg chg="del">
          <ac:chgData name="Aakash Jamwal" userId="f8e40f4614b97809" providerId="LiveId" clId="{804590A4-60EE-4779-B9EE-7D4C41AC2C65}" dt="2024-07-05T20:40:31.612" v="196" actId="478"/>
          <ac:picMkLst>
            <pc:docMk/>
            <pc:sldMk cId="1829215627" sldId="269"/>
            <ac:picMk id="8" creationId="{6CB5A8DD-B209-0547-C30B-601734B4DA07}"/>
          </ac:picMkLst>
        </pc:picChg>
        <pc:picChg chg="del">
          <ac:chgData name="Aakash Jamwal" userId="f8e40f4614b97809" providerId="LiveId" clId="{804590A4-60EE-4779-B9EE-7D4C41AC2C65}" dt="2024-07-05T20:40:48.482" v="202" actId="478"/>
          <ac:picMkLst>
            <pc:docMk/>
            <pc:sldMk cId="1829215627" sldId="269"/>
            <ac:picMk id="10" creationId="{41ED4E87-8E62-8DFE-DADC-F446C1726CFC}"/>
          </ac:picMkLst>
        </pc:picChg>
        <pc:picChg chg="add mod">
          <ac:chgData name="Aakash Jamwal" userId="f8e40f4614b97809" providerId="LiveId" clId="{804590A4-60EE-4779-B9EE-7D4C41AC2C65}" dt="2024-07-05T20:42:13.181" v="212" actId="1076"/>
          <ac:picMkLst>
            <pc:docMk/>
            <pc:sldMk cId="1829215627" sldId="269"/>
            <ac:picMk id="11" creationId="{BB1F5795-2847-DCFA-2775-D41731C5E9B9}"/>
          </ac:picMkLst>
        </pc:picChg>
        <pc:picChg chg="add del mod">
          <ac:chgData name="Aakash Jamwal" userId="f8e40f4614b97809" providerId="LiveId" clId="{804590A4-60EE-4779-B9EE-7D4C41AC2C65}" dt="2024-07-06T17:42:16.473" v="589"/>
          <ac:picMkLst>
            <pc:docMk/>
            <pc:sldMk cId="1829215627" sldId="269"/>
            <ac:picMk id="16" creationId="{E797B942-95C9-FF5B-DD1C-CC0DD7ECF62B}"/>
          </ac:picMkLst>
        </pc:picChg>
        <pc:picChg chg="add del mod ord">
          <ac:chgData name="Aakash Jamwal" userId="f8e40f4614b97809" providerId="LiveId" clId="{804590A4-60EE-4779-B9EE-7D4C41AC2C65}" dt="2024-07-06T17:42:23.398" v="590"/>
          <ac:picMkLst>
            <pc:docMk/>
            <pc:sldMk cId="1829215627" sldId="269"/>
            <ac:picMk id="19" creationId="{30A93CA7-E9CE-1543-2DB2-3E9FABD5B83E}"/>
          </ac:picMkLst>
        </pc:picChg>
        <pc:picChg chg="add del mod">
          <ac:chgData name="Aakash Jamwal" userId="f8e40f4614b97809" providerId="LiveId" clId="{804590A4-60EE-4779-B9EE-7D4C41AC2C65}" dt="2024-07-06T17:42:31.874" v="592"/>
          <ac:picMkLst>
            <pc:docMk/>
            <pc:sldMk cId="1829215627" sldId="269"/>
            <ac:picMk id="20" creationId="{877AA244-2813-BF57-1BF2-BC88DE342D2C}"/>
          </ac:picMkLst>
        </pc:picChg>
        <pc:picChg chg="add del mod ord">
          <ac:chgData name="Aakash Jamwal" userId="f8e40f4614b97809" providerId="LiveId" clId="{804590A4-60EE-4779-B9EE-7D4C41AC2C65}" dt="2024-07-06T17:42:39.366" v="593"/>
          <ac:picMkLst>
            <pc:docMk/>
            <pc:sldMk cId="1829215627" sldId="269"/>
            <ac:picMk id="23" creationId="{F5A88A72-70C4-D0B8-4892-998D55E6C15B}"/>
          </ac:picMkLst>
        </pc:picChg>
        <pc:picChg chg="add del mod">
          <ac:chgData name="Aakash Jamwal" userId="f8e40f4614b97809" providerId="LiveId" clId="{804590A4-60EE-4779-B9EE-7D4C41AC2C65}" dt="2024-07-06T17:42:42.988" v="595"/>
          <ac:picMkLst>
            <pc:docMk/>
            <pc:sldMk cId="1829215627" sldId="269"/>
            <ac:picMk id="24" creationId="{EACC95DF-5D00-6B7B-7F33-67C8274D752B}"/>
          </ac:picMkLst>
        </pc:picChg>
        <pc:picChg chg="add del mod ord">
          <ac:chgData name="Aakash Jamwal" userId="f8e40f4614b97809" providerId="LiveId" clId="{804590A4-60EE-4779-B9EE-7D4C41AC2C65}" dt="2024-07-06T17:43:00.620" v="596"/>
          <ac:picMkLst>
            <pc:docMk/>
            <pc:sldMk cId="1829215627" sldId="269"/>
            <ac:picMk id="27" creationId="{C2CB748E-7033-4EEA-744C-FF8EDB787B7F}"/>
          </ac:picMkLst>
        </pc:picChg>
        <pc:picChg chg="add mod">
          <ac:chgData name="Aakash Jamwal" userId="f8e40f4614b97809" providerId="LiveId" clId="{804590A4-60EE-4779-B9EE-7D4C41AC2C65}" dt="2024-07-06T17:43:00.620" v="596"/>
          <ac:picMkLst>
            <pc:docMk/>
            <pc:sldMk cId="1829215627" sldId="269"/>
            <ac:picMk id="28" creationId="{D73A5417-7D72-E6AB-635E-73441A9C12DE}"/>
          </ac:picMkLst>
        </pc:picChg>
      </pc:sldChg>
      <pc:sldChg chg="addSp delSp modSp add mod ord modTransition modAnim">
        <pc:chgData name="Aakash Jamwal" userId="f8e40f4614b97809" providerId="LiveId" clId="{804590A4-60EE-4779-B9EE-7D4C41AC2C65}" dt="2024-07-06T17:48:50.385" v="600"/>
        <pc:sldMkLst>
          <pc:docMk/>
          <pc:sldMk cId="2373491470" sldId="270"/>
        </pc:sldMkLst>
        <pc:spChg chg="mod">
          <ac:chgData name="Aakash Jamwal" userId="f8e40f4614b97809" providerId="LiveId" clId="{804590A4-60EE-4779-B9EE-7D4C41AC2C65}" dt="2024-07-06T08:52:28.184" v="425" actId="1076"/>
          <ac:spMkLst>
            <pc:docMk/>
            <pc:sldMk cId="2373491470" sldId="270"/>
            <ac:spMk id="6" creationId="{00000000-0000-0000-0000-000000000000}"/>
          </ac:spMkLst>
        </pc:spChg>
        <pc:picChg chg="add mod">
          <ac:chgData name="Aakash Jamwal" userId="f8e40f4614b97809" providerId="LiveId" clId="{804590A4-60EE-4779-B9EE-7D4C41AC2C65}" dt="2024-07-06T08:41:39.519" v="323" actId="1076"/>
          <ac:picMkLst>
            <pc:docMk/>
            <pc:sldMk cId="2373491470" sldId="270"/>
            <ac:picMk id="7" creationId="{92607494-9390-F58D-8DBB-F2069421B2F0}"/>
          </ac:picMkLst>
        </pc:picChg>
        <pc:picChg chg="del">
          <ac:chgData name="Aakash Jamwal" userId="f8e40f4614b97809" providerId="LiveId" clId="{804590A4-60EE-4779-B9EE-7D4C41AC2C65}" dt="2024-07-06T08:39:17.477" v="309" actId="478"/>
          <ac:picMkLst>
            <pc:docMk/>
            <pc:sldMk cId="2373491470" sldId="270"/>
            <ac:picMk id="8" creationId="{6CB5A8DD-B209-0547-C30B-601734B4DA07}"/>
          </ac:picMkLst>
        </pc:picChg>
        <pc:picChg chg="del">
          <ac:chgData name="Aakash Jamwal" userId="f8e40f4614b97809" providerId="LiveId" clId="{804590A4-60EE-4779-B9EE-7D4C41AC2C65}" dt="2024-07-06T08:39:58.588" v="317" actId="478"/>
          <ac:picMkLst>
            <pc:docMk/>
            <pc:sldMk cId="2373491470" sldId="270"/>
            <ac:picMk id="10" creationId="{41ED4E87-8E62-8DFE-DADC-F446C1726CFC}"/>
          </ac:picMkLst>
        </pc:picChg>
        <pc:picChg chg="add mod">
          <ac:chgData name="Aakash Jamwal" userId="f8e40f4614b97809" providerId="LiveId" clId="{804590A4-60EE-4779-B9EE-7D4C41AC2C65}" dt="2024-07-06T08:41:41.990" v="324" actId="1076"/>
          <ac:picMkLst>
            <pc:docMk/>
            <pc:sldMk cId="2373491470" sldId="270"/>
            <ac:picMk id="11" creationId="{7F9D0EB7-6607-2F6A-F952-CE99B14D5AAC}"/>
          </ac:picMkLst>
        </pc:picChg>
        <pc:picChg chg="add del mod">
          <ac:chgData name="Aakash Jamwal" userId="f8e40f4614b97809" providerId="LiveId" clId="{804590A4-60EE-4779-B9EE-7D4C41AC2C65}" dt="2024-07-06T17:48:14.206" v="599"/>
          <ac:picMkLst>
            <pc:docMk/>
            <pc:sldMk cId="2373491470" sldId="270"/>
            <ac:picMk id="16" creationId="{9E8ED72E-2B3E-EACC-BF6E-35C4DE0680C8}"/>
          </ac:picMkLst>
        </pc:picChg>
        <pc:picChg chg="add del mod ord">
          <ac:chgData name="Aakash Jamwal" userId="f8e40f4614b97809" providerId="LiveId" clId="{804590A4-60EE-4779-B9EE-7D4C41AC2C65}" dt="2024-07-06T17:48:50.385" v="600"/>
          <ac:picMkLst>
            <pc:docMk/>
            <pc:sldMk cId="2373491470" sldId="270"/>
            <ac:picMk id="19" creationId="{7F2C2620-DA54-483D-34C4-8CB54A5BD84A}"/>
          </ac:picMkLst>
        </pc:picChg>
        <pc:picChg chg="add mod">
          <ac:chgData name="Aakash Jamwal" userId="f8e40f4614b97809" providerId="LiveId" clId="{804590A4-60EE-4779-B9EE-7D4C41AC2C65}" dt="2024-07-06T17:48:50.385" v="600"/>
          <ac:picMkLst>
            <pc:docMk/>
            <pc:sldMk cId="2373491470" sldId="270"/>
            <ac:picMk id="20" creationId="{8E402693-89B0-161E-5251-45012AD2AEB8}"/>
          </ac:picMkLst>
        </pc:picChg>
      </pc:sldChg>
      <pc:sldChg chg="addSp delSp modSp add mod ord modTransition modAnim">
        <pc:chgData name="Aakash Jamwal" userId="f8e40f4614b97809" providerId="LiveId" clId="{804590A4-60EE-4779-B9EE-7D4C41AC2C65}" dt="2024-07-06T17:50:29.040" v="607"/>
        <pc:sldMkLst>
          <pc:docMk/>
          <pc:sldMk cId="1900740094" sldId="271"/>
        </pc:sldMkLst>
        <pc:spChg chg="mod">
          <ac:chgData name="Aakash Jamwal" userId="f8e40f4614b97809" providerId="LiveId" clId="{804590A4-60EE-4779-B9EE-7D4C41AC2C65}" dt="2024-07-06T08:51:37.799" v="413" actId="1076"/>
          <ac:spMkLst>
            <pc:docMk/>
            <pc:sldMk cId="1900740094" sldId="271"/>
            <ac:spMk id="6" creationId="{00000000-0000-0000-0000-000000000000}"/>
          </ac:spMkLst>
        </pc:spChg>
        <pc:picChg chg="del">
          <ac:chgData name="Aakash Jamwal" userId="f8e40f4614b97809" providerId="LiveId" clId="{804590A4-60EE-4779-B9EE-7D4C41AC2C65}" dt="2024-07-06T08:43:10.565" v="325" actId="478"/>
          <ac:picMkLst>
            <pc:docMk/>
            <pc:sldMk cId="1900740094" sldId="271"/>
            <ac:picMk id="7" creationId="{27D2E883-63BE-60FA-F5AD-25E8760F9C68}"/>
          </ac:picMkLst>
        </pc:picChg>
        <pc:picChg chg="add mod">
          <ac:chgData name="Aakash Jamwal" userId="f8e40f4614b97809" providerId="LiveId" clId="{804590A4-60EE-4779-B9EE-7D4C41AC2C65}" dt="2024-07-06T08:43:29.072" v="331" actId="1076"/>
          <ac:picMkLst>
            <pc:docMk/>
            <pc:sldMk cId="1900740094" sldId="271"/>
            <ac:picMk id="8" creationId="{114E9573-AFE1-A3AE-1D1C-4B524879963A}"/>
          </ac:picMkLst>
        </pc:picChg>
        <pc:picChg chg="add mod">
          <ac:chgData name="Aakash Jamwal" userId="f8e40f4614b97809" providerId="LiveId" clId="{804590A4-60EE-4779-B9EE-7D4C41AC2C65}" dt="2024-07-06T08:48:17.177" v="340" actId="1076"/>
          <ac:picMkLst>
            <pc:docMk/>
            <pc:sldMk cId="1900740094" sldId="271"/>
            <ac:picMk id="10" creationId="{770D749F-9610-FAF4-D0AD-A03C314124DD}"/>
          </ac:picMkLst>
        </pc:picChg>
        <pc:picChg chg="del">
          <ac:chgData name="Aakash Jamwal" userId="f8e40f4614b97809" providerId="LiveId" clId="{804590A4-60EE-4779-B9EE-7D4C41AC2C65}" dt="2024-07-06T08:43:30.808" v="332" actId="478"/>
          <ac:picMkLst>
            <pc:docMk/>
            <pc:sldMk cId="1900740094" sldId="271"/>
            <ac:picMk id="11" creationId="{BB1F5795-2847-DCFA-2775-D41731C5E9B9}"/>
          </ac:picMkLst>
        </pc:picChg>
        <pc:picChg chg="add del mod">
          <ac:chgData name="Aakash Jamwal" userId="f8e40f4614b97809" providerId="LiveId" clId="{804590A4-60EE-4779-B9EE-7D4C41AC2C65}" dt="2024-07-06T17:49:58.301" v="603"/>
          <ac:picMkLst>
            <pc:docMk/>
            <pc:sldMk cId="1900740094" sldId="271"/>
            <ac:picMk id="16" creationId="{75E5598F-A99C-7E0E-64F9-02788A644364}"/>
          </ac:picMkLst>
        </pc:picChg>
        <pc:picChg chg="add del mod ord">
          <ac:chgData name="Aakash Jamwal" userId="f8e40f4614b97809" providerId="LiveId" clId="{804590A4-60EE-4779-B9EE-7D4C41AC2C65}" dt="2024-07-06T17:50:05.083" v="604"/>
          <ac:picMkLst>
            <pc:docMk/>
            <pc:sldMk cId="1900740094" sldId="271"/>
            <ac:picMk id="19" creationId="{3F18B448-FC87-FE7F-A64F-B511AC28686D}"/>
          </ac:picMkLst>
        </pc:picChg>
        <pc:picChg chg="add del mod">
          <ac:chgData name="Aakash Jamwal" userId="f8e40f4614b97809" providerId="LiveId" clId="{804590A4-60EE-4779-B9EE-7D4C41AC2C65}" dt="2024-07-06T17:50:07.827" v="606"/>
          <ac:picMkLst>
            <pc:docMk/>
            <pc:sldMk cId="1900740094" sldId="271"/>
            <ac:picMk id="20" creationId="{E145394F-F848-464E-3FB8-38D15C903305}"/>
          </ac:picMkLst>
        </pc:picChg>
        <pc:picChg chg="add del mod ord">
          <ac:chgData name="Aakash Jamwal" userId="f8e40f4614b97809" providerId="LiveId" clId="{804590A4-60EE-4779-B9EE-7D4C41AC2C65}" dt="2024-07-06T17:50:29.040" v="607"/>
          <ac:picMkLst>
            <pc:docMk/>
            <pc:sldMk cId="1900740094" sldId="271"/>
            <ac:picMk id="23" creationId="{34DFC3BB-1280-7B99-DD30-CC05C9BB5ECB}"/>
          </ac:picMkLst>
        </pc:picChg>
        <pc:picChg chg="add mod">
          <ac:chgData name="Aakash Jamwal" userId="f8e40f4614b97809" providerId="LiveId" clId="{804590A4-60EE-4779-B9EE-7D4C41AC2C65}" dt="2024-07-06T17:50:29.040" v="607"/>
          <ac:picMkLst>
            <pc:docMk/>
            <pc:sldMk cId="1900740094" sldId="271"/>
            <ac:picMk id="24" creationId="{F64CCF4D-C7DF-9A75-3D4B-F77BB390C414}"/>
          </ac:picMkLst>
        </pc:picChg>
      </pc:sldChg>
      <pc:sldChg chg="addSp delSp modSp add mod modTransition modAnim">
        <pc:chgData name="Aakash Jamwal" userId="f8e40f4614b97809" providerId="LiveId" clId="{804590A4-60EE-4779-B9EE-7D4C41AC2C65}" dt="2024-07-06T18:02:18.740" v="685"/>
        <pc:sldMkLst>
          <pc:docMk/>
          <pc:sldMk cId="383937459" sldId="272"/>
        </pc:sldMkLst>
        <pc:spChg chg="del mod">
          <ac:chgData name="Aakash Jamwal" userId="f8e40f4614b97809" providerId="LiveId" clId="{804590A4-60EE-4779-B9EE-7D4C41AC2C65}" dt="2024-07-06T17:59:59.434" v="664" actId="478"/>
          <ac:spMkLst>
            <pc:docMk/>
            <pc:sldMk cId="383937459" sldId="272"/>
            <ac:spMk id="6" creationId="{00000000-0000-0000-0000-000000000000}"/>
          </ac:spMkLst>
        </pc:spChg>
        <pc:spChg chg="del">
          <ac:chgData name="Aakash Jamwal" userId="f8e40f4614b97809" providerId="LiveId" clId="{804590A4-60EE-4779-B9EE-7D4C41AC2C65}" dt="2024-07-06T18:00:02.803" v="665" actId="478"/>
          <ac:spMkLst>
            <pc:docMk/>
            <pc:sldMk cId="383937459" sldId="272"/>
            <ac:spMk id="10" creationId="{F5DBC55B-A778-4A43-1D9A-C771D088EFED}"/>
          </ac:spMkLst>
        </pc:spChg>
        <pc:picChg chg="add mod">
          <ac:chgData name="Aakash Jamwal" userId="f8e40f4614b97809" providerId="LiveId" clId="{804590A4-60EE-4779-B9EE-7D4C41AC2C65}" dt="2024-07-06T18:00:23.973" v="671" actId="14100"/>
          <ac:picMkLst>
            <pc:docMk/>
            <pc:sldMk cId="383937459" sldId="272"/>
            <ac:picMk id="7" creationId="{C63DF578-3178-418D-1DDB-65E7E60CFD62}"/>
          </ac:picMkLst>
        </pc:picChg>
        <pc:picChg chg="add del mod ord">
          <ac:chgData name="Aakash Jamwal" userId="f8e40f4614b97809" providerId="LiveId" clId="{804590A4-60EE-4779-B9EE-7D4C41AC2C65}" dt="2024-07-06T18:02:18.740" v="685"/>
          <ac:picMkLst>
            <pc:docMk/>
            <pc:sldMk cId="383937459" sldId="272"/>
            <ac:picMk id="14" creationId="{9B0C2205-4B82-792C-BF25-E103B434B815}"/>
          </ac:picMkLst>
        </pc:picChg>
        <pc:picChg chg="add mod">
          <ac:chgData name="Aakash Jamwal" userId="f8e40f4614b97809" providerId="LiveId" clId="{804590A4-60EE-4779-B9EE-7D4C41AC2C65}" dt="2024-07-06T18:02:18.740" v="685"/>
          <ac:picMkLst>
            <pc:docMk/>
            <pc:sldMk cId="383937459" sldId="272"/>
            <ac:picMk id="15" creationId="{4BE6A86D-BFAF-B34D-B406-55B274A7892D}"/>
          </ac:picMkLst>
        </pc:picChg>
        <pc:picChg chg="del">
          <ac:chgData name="Aakash Jamwal" userId="f8e40f4614b97809" providerId="LiveId" clId="{804590A4-60EE-4779-B9EE-7D4C41AC2C65}" dt="2024-07-06T18:02:08.080" v="684"/>
          <ac:picMkLst>
            <pc:docMk/>
            <pc:sldMk cId="383937459" sldId="272"/>
            <ac:picMk id="22" creationId="{2047C068-6186-ECA9-5616-C6E7FDCDFFA3}"/>
          </ac:picMkLst>
        </pc:picChg>
      </pc:sldChg>
      <pc:sldChg chg="addSp delSp modSp add mod modTransition modAnim">
        <pc:chgData name="Aakash Jamwal" userId="f8e40f4614b97809" providerId="LiveId" clId="{804590A4-60EE-4779-B9EE-7D4C41AC2C65}" dt="2024-07-06T18:02:43.233" v="688"/>
        <pc:sldMkLst>
          <pc:docMk/>
          <pc:sldMk cId="3948798751" sldId="273"/>
        </pc:sldMkLst>
        <pc:picChg chg="add mod">
          <ac:chgData name="Aakash Jamwal" userId="f8e40f4614b97809" providerId="LiveId" clId="{804590A4-60EE-4779-B9EE-7D4C41AC2C65}" dt="2024-07-06T18:01:24.988" v="682" actId="14100"/>
          <ac:picMkLst>
            <pc:docMk/>
            <pc:sldMk cId="3948798751" sldId="273"/>
            <ac:picMk id="6" creationId="{D4C4D240-2A82-8488-99D4-37545C671003}"/>
          </ac:picMkLst>
        </pc:picChg>
        <pc:picChg chg="del">
          <ac:chgData name="Aakash Jamwal" userId="f8e40f4614b97809" providerId="LiveId" clId="{804590A4-60EE-4779-B9EE-7D4C41AC2C65}" dt="2024-07-06T18:00:52.958" v="673" actId="478"/>
          <ac:picMkLst>
            <pc:docMk/>
            <pc:sldMk cId="3948798751" sldId="273"/>
            <ac:picMk id="7" creationId="{C63DF578-3178-418D-1DDB-65E7E60CFD62}"/>
          </ac:picMkLst>
        </pc:picChg>
        <pc:picChg chg="add del mod ord">
          <ac:chgData name="Aakash Jamwal" userId="f8e40f4614b97809" providerId="LiveId" clId="{804590A4-60EE-4779-B9EE-7D4C41AC2C65}" dt="2024-07-06T18:02:43.233" v="688"/>
          <ac:picMkLst>
            <pc:docMk/>
            <pc:sldMk cId="3948798751" sldId="273"/>
            <ac:picMk id="11" creationId="{23C18610-F49B-3605-C2DA-D904C7611506}"/>
          </ac:picMkLst>
        </pc:picChg>
        <pc:picChg chg="add mod">
          <ac:chgData name="Aakash Jamwal" userId="f8e40f4614b97809" providerId="LiveId" clId="{804590A4-60EE-4779-B9EE-7D4C41AC2C65}" dt="2024-07-06T18:02:43.233" v="688"/>
          <ac:picMkLst>
            <pc:docMk/>
            <pc:sldMk cId="3948798751" sldId="273"/>
            <ac:picMk id="12" creationId="{FFC37149-F2B4-2967-4B35-1C08CE603AA0}"/>
          </ac:picMkLst>
        </pc:picChg>
        <pc:picChg chg="del">
          <ac:chgData name="Aakash Jamwal" userId="f8e40f4614b97809" providerId="LiveId" clId="{804590A4-60EE-4779-B9EE-7D4C41AC2C65}" dt="2024-07-06T18:02:32.171" v="687"/>
          <ac:picMkLst>
            <pc:docMk/>
            <pc:sldMk cId="3948798751" sldId="273"/>
            <ac:picMk id="22" creationId="{2047C068-6186-ECA9-5616-C6E7FDCDFFA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32.svg"/><Relationship Id="rId4" Type="http://schemas.openxmlformats.org/officeDocument/2006/relationships/image" Target="../media/image1.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3477967" y="2332183"/>
            <a:ext cx="12090437" cy="5706916"/>
            <a:chOff x="-126853" y="-146209"/>
            <a:chExt cx="2022348" cy="959009"/>
          </a:xfrm>
        </p:grpSpPr>
        <p:sp>
          <p:nvSpPr>
            <p:cNvPr id="6" name="Freeform 6"/>
            <p:cNvSpPr/>
            <p:nvPr/>
          </p:nvSpPr>
          <p:spPr>
            <a:xfrm>
              <a:off x="-126853" y="-146209"/>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4236341" y="5134035"/>
            <a:ext cx="9815307" cy="2021205"/>
          </a:xfrm>
          <a:prstGeom prst="rect">
            <a:avLst/>
          </a:prstGeom>
        </p:spPr>
        <p:txBody>
          <a:bodyPr lIns="0" tIns="0" rIns="0" bIns="0" rtlCol="0" anchor="t">
            <a:spAutoFit/>
          </a:bodyPr>
          <a:lstStyle/>
          <a:p>
            <a:pPr algn="ctr">
              <a:lnSpc>
                <a:spcPts val="16560"/>
              </a:lnSpc>
            </a:pPr>
            <a:r>
              <a:rPr lang="en-US" sz="12000" spc="1176" dirty="0">
                <a:solidFill>
                  <a:srgbClr val="231F20"/>
                </a:solidFill>
                <a:latin typeface="Oswald Bold"/>
              </a:rPr>
              <a:t>PREDICTION</a:t>
            </a:r>
          </a:p>
        </p:txBody>
      </p:sp>
      <p:sp>
        <p:nvSpPr>
          <p:cNvPr id="10" name="TextBox 10"/>
          <p:cNvSpPr txBox="1"/>
          <p:nvPr/>
        </p:nvSpPr>
        <p:spPr>
          <a:xfrm>
            <a:off x="4236341" y="2626871"/>
            <a:ext cx="9815307" cy="2682145"/>
          </a:xfrm>
          <a:prstGeom prst="rect">
            <a:avLst/>
          </a:prstGeom>
        </p:spPr>
        <p:txBody>
          <a:bodyPr lIns="0" tIns="0" rIns="0" bIns="0" rtlCol="0" anchor="t">
            <a:spAutoFit/>
          </a:bodyPr>
          <a:lstStyle/>
          <a:p>
            <a:pPr algn="ctr">
              <a:lnSpc>
                <a:spcPts val="10851"/>
              </a:lnSpc>
            </a:pPr>
            <a:r>
              <a:rPr lang="en-US" sz="7863" spc="770" dirty="0">
                <a:solidFill>
                  <a:srgbClr val="231F20"/>
                </a:solidFill>
                <a:latin typeface="Oswald Bold"/>
              </a:rPr>
              <a:t>ELECTRICITY CONSUMPTION</a:t>
            </a:r>
          </a:p>
        </p:txBody>
      </p:sp>
      <p:sp>
        <p:nvSpPr>
          <p:cNvPr id="11" name="TextBox 11"/>
          <p:cNvSpPr txBox="1"/>
          <p:nvPr/>
        </p:nvSpPr>
        <p:spPr>
          <a:xfrm>
            <a:off x="2719589" y="7346022"/>
            <a:ext cx="12848809" cy="441638"/>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BY: AAKASH JAMWAL</a:t>
            </a:r>
          </a:p>
        </p:txBody>
      </p:sp>
      <p:pic>
        <p:nvPicPr>
          <p:cNvPr id="14" name="Audio 13">
            <a:hlinkClick r:id="" action="ppaction://media"/>
            <a:extLst>
              <a:ext uri="{FF2B5EF4-FFF2-40B4-BE49-F238E27FC236}">
                <a16:creationId xmlns:a16="http://schemas.microsoft.com/office/drawing/2014/main" id="{3E72B722-26F9-8421-3BA6-B59E92B2697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997"/>
    </mc:Choice>
    <mc:Fallback>
      <p:transition spd="slow" advTm="5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6"/>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2934186" y="376112"/>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INSIGHTS</a:t>
            </a:r>
          </a:p>
        </p:txBody>
      </p:sp>
      <p:sp>
        <p:nvSpPr>
          <p:cNvPr id="10" name="Rectangle 3">
            <a:extLst>
              <a:ext uri="{FF2B5EF4-FFF2-40B4-BE49-F238E27FC236}">
                <a16:creationId xmlns:a16="http://schemas.microsoft.com/office/drawing/2014/main" id="{F5DBC55B-A778-4A43-1D9A-C771D088EFED}"/>
              </a:ext>
            </a:extLst>
          </p:cNvPr>
          <p:cNvSpPr>
            <a:spLocks noChangeArrowheads="1"/>
          </p:cNvSpPr>
          <p:nvPr/>
        </p:nvSpPr>
        <p:spPr bwMode="auto">
          <a:xfrm>
            <a:off x="692544" y="1694458"/>
            <a:ext cx="16902911" cy="834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spc="300" normalizeH="0" baseline="0" dirty="0">
              <a:ln>
                <a:noFill/>
              </a:ln>
              <a:solidFill>
                <a:srgbClr val="212121"/>
              </a:solidFill>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spc="300" normalizeH="0" baseline="0" dirty="0">
                <a:ln>
                  <a:noFill/>
                </a:ln>
                <a:solidFill>
                  <a:srgbClr val="212121"/>
                </a:solidFill>
                <a:effectLst/>
                <a:latin typeface="DM Sans Bold" charset="0"/>
              </a:rPr>
              <a:t>Potential Seasonality:</a:t>
            </a:r>
            <a:r>
              <a:rPr kumimoji="0" lang="en-US" altLang="en-US" sz="2400" b="0" i="0" u="none" strike="noStrike" cap="none" spc="300" normalizeH="0" baseline="0" dirty="0">
                <a:ln>
                  <a:noFill/>
                </a:ln>
                <a:solidFill>
                  <a:srgbClr val="212121"/>
                </a:solidFill>
                <a:effectLst/>
                <a:latin typeface="DM Sans Bold" charset="0"/>
              </a:rPr>
              <a:t> </a:t>
            </a:r>
            <a:r>
              <a:rPr kumimoji="0" lang="en-US" altLang="en-US" sz="2400" b="0" i="0" u="none" strike="noStrike" cap="none" spc="300" normalizeH="0" baseline="0" dirty="0">
                <a:ln>
                  <a:noFill/>
                </a:ln>
                <a:solidFill>
                  <a:srgbClr val="212121"/>
                </a:solidFill>
                <a:effectLst/>
                <a:latin typeface="DM Sans" pitchFamily="2" charset="0"/>
              </a:rPr>
              <a:t>The variations in power usage could indicate seasonality. For example, higher power usage might occur during colder months due to heating or during hotter months due to air conditioning.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spc="300" normalizeH="0" baseline="0" dirty="0">
              <a:ln>
                <a:noFill/>
              </a:ln>
              <a:solidFill>
                <a:srgbClr val="21212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spc="300" normalizeH="0" baseline="0" dirty="0">
                <a:ln>
                  <a:noFill/>
                </a:ln>
                <a:solidFill>
                  <a:srgbClr val="212121"/>
                </a:solidFill>
                <a:effectLst/>
                <a:latin typeface="DM Sans Bold" charset="0"/>
              </a:rPr>
              <a:t>Regular Variation:</a:t>
            </a:r>
            <a:r>
              <a:rPr kumimoji="0" lang="en-US" altLang="en-US" sz="2400" b="0" i="0" u="none" strike="noStrike" cap="none" spc="300" normalizeH="0" baseline="0" dirty="0">
                <a:ln>
                  <a:noFill/>
                </a:ln>
                <a:solidFill>
                  <a:srgbClr val="212121"/>
                </a:solidFill>
                <a:effectLst/>
                <a:latin typeface="DM Sans Bold" charset="0"/>
              </a:rPr>
              <a:t> </a:t>
            </a:r>
            <a:r>
              <a:rPr kumimoji="0" lang="en-US" altLang="en-US" sz="2400" b="0" i="0" u="none" strike="noStrike" cap="none" spc="300" normalizeH="0" baseline="0" dirty="0">
                <a:ln>
                  <a:noFill/>
                </a:ln>
                <a:solidFill>
                  <a:srgbClr val="212121"/>
                </a:solidFill>
                <a:effectLst/>
                <a:latin typeface="DM Sans" pitchFamily="2" charset="0"/>
              </a:rPr>
              <a:t>There is a clear pattern of regular variation, which could indicate a daily cycle of power usage, with peaks possibly corresponding to morning or evening when energy usage is typically higher.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spc="300" normalizeH="0" baseline="0" dirty="0">
              <a:ln>
                <a:noFill/>
              </a:ln>
              <a:solidFill>
                <a:srgbClr val="21212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spc="300" normalizeH="0" baseline="0" dirty="0">
                <a:ln>
                  <a:noFill/>
                </a:ln>
                <a:solidFill>
                  <a:srgbClr val="212121"/>
                </a:solidFill>
                <a:effectLst/>
                <a:latin typeface="DM Sans Bold" charset="0"/>
              </a:rPr>
              <a:t>Consistent Baseline:</a:t>
            </a:r>
            <a:r>
              <a:rPr kumimoji="0" lang="en-US" altLang="en-US" sz="2400" b="0" i="0" u="none" strike="noStrike" cap="none" spc="300" normalizeH="0" baseline="0" dirty="0">
                <a:ln>
                  <a:noFill/>
                </a:ln>
                <a:solidFill>
                  <a:srgbClr val="212121"/>
                </a:solidFill>
                <a:effectLst/>
                <a:latin typeface="DM Sans Bold" charset="0"/>
              </a:rPr>
              <a:t> </a:t>
            </a:r>
            <a:r>
              <a:rPr kumimoji="0" lang="en-US" altLang="en-US" sz="2400" b="0" i="0" u="none" strike="noStrike" cap="none" spc="300" normalizeH="0" baseline="0" dirty="0">
                <a:ln>
                  <a:noFill/>
                </a:ln>
                <a:solidFill>
                  <a:srgbClr val="212121"/>
                </a:solidFill>
                <a:effectLst/>
                <a:latin typeface="DM Sans" pitchFamily="2" charset="0"/>
              </a:rPr>
              <a:t>A consistent baseline level of power consumption is apparent, indicating a steady usage of electricity that could be associated with always-on devices or a minimum set of appliances regularly used in the household.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spc="300" normalizeH="0" baseline="0" dirty="0">
              <a:ln>
                <a:noFill/>
              </a:ln>
              <a:solidFill>
                <a:srgbClr val="21212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spc="300" normalizeH="0" baseline="0" dirty="0">
                <a:ln>
                  <a:noFill/>
                </a:ln>
                <a:solidFill>
                  <a:srgbClr val="212121"/>
                </a:solidFill>
                <a:effectLst/>
                <a:latin typeface="DM Sans Bold" charset="0"/>
              </a:rPr>
              <a:t>Data Gaps:</a:t>
            </a:r>
            <a:r>
              <a:rPr kumimoji="0" lang="en-US" altLang="en-US" sz="2400" b="0" i="0" u="none" strike="noStrike" cap="none" spc="300" normalizeH="0" baseline="0" dirty="0">
                <a:ln>
                  <a:noFill/>
                </a:ln>
                <a:solidFill>
                  <a:srgbClr val="212121"/>
                </a:solidFill>
                <a:effectLst/>
                <a:latin typeface="DM Sans Bold" charset="0"/>
              </a:rPr>
              <a:t> </a:t>
            </a:r>
            <a:r>
              <a:rPr kumimoji="0" lang="en-US" altLang="en-US" sz="2400" b="0" i="0" u="none" strike="noStrike" cap="none" spc="300" normalizeH="0" baseline="0" dirty="0">
                <a:ln>
                  <a:noFill/>
                </a:ln>
                <a:solidFill>
                  <a:srgbClr val="212121"/>
                </a:solidFill>
                <a:effectLst/>
                <a:latin typeface="DM Sans" pitchFamily="2" charset="0"/>
              </a:rPr>
              <a:t>There are some vertical gaps in the data where there appears to be no consumption recorded, or possibly missing data.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spc="300" normalizeH="0" baseline="0" dirty="0">
              <a:ln>
                <a:noFill/>
              </a:ln>
              <a:solidFill>
                <a:srgbClr val="21212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spc="300" normalizeH="0" baseline="0" dirty="0">
                <a:ln>
                  <a:noFill/>
                </a:ln>
                <a:solidFill>
                  <a:srgbClr val="212121"/>
                </a:solidFill>
                <a:effectLst/>
                <a:latin typeface="DM Sans Bold" charset="0"/>
              </a:rPr>
              <a:t>Intermittent Drops:</a:t>
            </a:r>
            <a:r>
              <a:rPr kumimoji="0" lang="en-US" altLang="en-US" sz="2400" b="0" i="0" u="none" strike="noStrike" cap="none" spc="300" normalizeH="0" baseline="0" dirty="0">
                <a:ln>
                  <a:noFill/>
                </a:ln>
                <a:solidFill>
                  <a:srgbClr val="212121"/>
                </a:solidFill>
                <a:effectLst/>
                <a:latin typeface="DM Sans Bold" charset="0"/>
              </a:rPr>
              <a:t> </a:t>
            </a:r>
            <a:r>
              <a:rPr kumimoji="0" lang="en-US" altLang="en-US" sz="2400" b="0" i="0" u="none" strike="noStrike" cap="none" spc="300" normalizeH="0" baseline="0" dirty="0">
                <a:ln>
                  <a:noFill/>
                </a:ln>
                <a:solidFill>
                  <a:srgbClr val="212121"/>
                </a:solidFill>
                <a:effectLst/>
                <a:latin typeface="DM Sans" pitchFamily="2" charset="0"/>
              </a:rPr>
              <a:t>There are intermittent drops in power consumption. This could indicate occasional periods when less electricity is used, which may be due to the residents being away, certain appliances not being used, or possible data collection issues.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spc="300" normalizeH="0" baseline="0" dirty="0">
              <a:ln>
                <a:noFill/>
              </a:ln>
              <a:solidFill>
                <a:srgbClr val="21212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spc="300" normalizeH="0" baseline="0" dirty="0">
                <a:ln>
                  <a:noFill/>
                </a:ln>
                <a:solidFill>
                  <a:srgbClr val="212121"/>
                </a:solidFill>
                <a:effectLst/>
                <a:latin typeface="DM Sans Bold" charset="0"/>
              </a:rPr>
              <a:t>Recovery After Drops:</a:t>
            </a:r>
            <a:r>
              <a:rPr kumimoji="0" lang="en-US" altLang="en-US" sz="2400" b="0" i="0" u="none" strike="noStrike" cap="none" spc="300" normalizeH="0" baseline="0" dirty="0">
                <a:ln>
                  <a:noFill/>
                </a:ln>
                <a:solidFill>
                  <a:srgbClr val="212121"/>
                </a:solidFill>
                <a:effectLst/>
                <a:latin typeface="DM Sans Bold" charset="0"/>
              </a:rPr>
              <a:t> </a:t>
            </a:r>
            <a:r>
              <a:rPr kumimoji="0" lang="en-US" altLang="en-US" sz="2400" b="0" i="0" u="none" strike="noStrike" cap="none" spc="300" normalizeH="0" baseline="0" dirty="0">
                <a:ln>
                  <a:noFill/>
                </a:ln>
                <a:solidFill>
                  <a:srgbClr val="212121"/>
                </a:solidFill>
                <a:effectLst/>
                <a:latin typeface="DM Sans" pitchFamily="2" charset="0"/>
              </a:rPr>
              <a:t>After the notable drop in power consumption, the levels appear to recover back to the usual range. This suggests that the drop was a temporary event rather than a permanent change in consumption habits or system measurement changes.</a:t>
            </a:r>
            <a:endParaRPr kumimoji="0" lang="en-US" altLang="en-US" sz="2400" b="0" i="0" u="none" strike="noStrike" cap="none" spc="300" normalizeH="0" baseline="0" dirty="0">
              <a:ln>
                <a:noFill/>
              </a:ln>
              <a:solidFill>
                <a:schemeClr val="tx1"/>
              </a:solidFill>
              <a:effectLst/>
              <a:latin typeface="DM Sans"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spc="300" normalizeH="0" baseline="0" dirty="0">
                <a:ln>
                  <a:noFill/>
                </a:ln>
                <a:solidFill>
                  <a:schemeClr val="tx1"/>
                </a:solidFill>
                <a:effectLst/>
                <a:latin typeface="Arial" panose="020B0604020202020204" pitchFamily="34" charset="0"/>
              </a:rPr>
            </a:br>
            <a:endParaRPr kumimoji="0" lang="en-US" altLang="en-US" sz="1800" b="0" i="0" u="none" strike="noStrike" cap="none" spc="300" normalizeH="0" baseline="0" dirty="0">
              <a:ln>
                <a:noFill/>
              </a:ln>
              <a:solidFill>
                <a:schemeClr val="tx1"/>
              </a:solidFill>
              <a:effectLst/>
              <a:latin typeface="Arial" panose="020B0604020202020204" pitchFamily="34" charset="0"/>
            </a:endParaRPr>
          </a:p>
        </p:txBody>
      </p:sp>
      <p:pic>
        <p:nvPicPr>
          <p:cNvPr id="22" name="Audio 21">
            <a:hlinkClick r:id="" action="ppaction://media"/>
            <a:extLst>
              <a:ext uri="{FF2B5EF4-FFF2-40B4-BE49-F238E27FC236}">
                <a16:creationId xmlns:a16="http://schemas.microsoft.com/office/drawing/2014/main" id="{2047C068-6186-ECA9-5616-C6E7FDCDFF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5758"/>
    </mc:Choice>
    <mc:Fallback>
      <p:transition spd="slow" advTm="105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6"/>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15" name="Audio 14">
            <a:hlinkClick r:id="" action="ppaction://media"/>
            <a:extLst>
              <a:ext uri="{FF2B5EF4-FFF2-40B4-BE49-F238E27FC236}">
                <a16:creationId xmlns:a16="http://schemas.microsoft.com/office/drawing/2014/main" id="{4BE6A86D-BFAF-B34D-B406-55B274A7892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pic>
        <p:nvPicPr>
          <p:cNvPr id="7" name="Picture 6">
            <a:extLst>
              <a:ext uri="{FF2B5EF4-FFF2-40B4-BE49-F238E27FC236}">
                <a16:creationId xmlns:a16="http://schemas.microsoft.com/office/drawing/2014/main" id="{C63DF578-3178-418D-1DDB-65E7E60CFD62}"/>
              </a:ext>
            </a:extLst>
          </p:cNvPr>
          <p:cNvPicPr>
            <a:picLocks noChangeAspect="1"/>
          </p:cNvPicPr>
          <p:nvPr/>
        </p:nvPicPr>
        <p:blipFill>
          <a:blip r:embed="rId8"/>
          <a:stretch>
            <a:fillRect/>
          </a:stretch>
        </p:blipFill>
        <p:spPr>
          <a:xfrm>
            <a:off x="-1" y="476631"/>
            <a:ext cx="18279213" cy="9086469"/>
          </a:xfrm>
          <a:prstGeom prst="rect">
            <a:avLst/>
          </a:prstGeom>
        </p:spPr>
      </p:pic>
    </p:spTree>
    <p:extLst>
      <p:ext uri="{BB962C8B-B14F-4D97-AF65-F5344CB8AC3E}">
        <p14:creationId xmlns:p14="http://schemas.microsoft.com/office/powerpoint/2010/main" val="383937459"/>
      </p:ext>
    </p:extLst>
  </p:cSld>
  <p:clrMapOvr>
    <a:masterClrMapping/>
  </p:clrMapOvr>
  <mc:AlternateContent xmlns:mc="http://schemas.openxmlformats.org/markup-compatibility/2006">
    <mc:Choice xmlns:p14="http://schemas.microsoft.com/office/powerpoint/2010/main" Requires="p14">
      <p:transition spd="slow" p14:dur="2000" advTm="7435"/>
    </mc:Choice>
    <mc:Fallback>
      <p:transition spd="slow" advTm="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6"/>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12" name="Audio 11">
            <a:hlinkClick r:id="" action="ppaction://media"/>
            <a:extLst>
              <a:ext uri="{FF2B5EF4-FFF2-40B4-BE49-F238E27FC236}">
                <a16:creationId xmlns:a16="http://schemas.microsoft.com/office/drawing/2014/main" id="{FFC37149-F2B4-2967-4B35-1C08CE603A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pic>
        <p:nvPicPr>
          <p:cNvPr id="6" name="Picture 5">
            <a:extLst>
              <a:ext uri="{FF2B5EF4-FFF2-40B4-BE49-F238E27FC236}">
                <a16:creationId xmlns:a16="http://schemas.microsoft.com/office/drawing/2014/main" id="{D4C4D240-2A82-8488-99D4-37545C671003}"/>
              </a:ext>
            </a:extLst>
          </p:cNvPr>
          <p:cNvPicPr>
            <a:picLocks noChangeAspect="1"/>
          </p:cNvPicPr>
          <p:nvPr/>
        </p:nvPicPr>
        <p:blipFill>
          <a:blip r:embed="rId8"/>
          <a:stretch>
            <a:fillRect/>
          </a:stretch>
        </p:blipFill>
        <p:spPr>
          <a:xfrm>
            <a:off x="990600" y="36007"/>
            <a:ext cx="16459199" cy="10401979"/>
          </a:xfrm>
          <a:prstGeom prst="rect">
            <a:avLst/>
          </a:prstGeom>
        </p:spPr>
      </p:pic>
    </p:spTree>
    <p:extLst>
      <p:ext uri="{BB962C8B-B14F-4D97-AF65-F5344CB8AC3E}">
        <p14:creationId xmlns:p14="http://schemas.microsoft.com/office/powerpoint/2010/main" val="3948798751"/>
      </p:ext>
    </p:extLst>
  </p:cSld>
  <p:clrMapOvr>
    <a:masterClrMapping/>
  </p:clrMapOvr>
  <mc:AlternateContent xmlns:mc="http://schemas.openxmlformats.org/markup-compatibility/2006">
    <mc:Choice xmlns:p14="http://schemas.microsoft.com/office/powerpoint/2010/main" Requires="p14">
      <p:transition spd="slow" p14:dur="2000" advTm="7692"/>
    </mc:Choice>
    <mc:Fallback>
      <p:transition spd="slow" advTm="7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393568" y="599374"/>
            <a:ext cx="15500859"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TRAINING AND TESTING SET:</a:t>
            </a:r>
          </a:p>
        </p:txBody>
      </p:sp>
      <p:pic>
        <p:nvPicPr>
          <p:cNvPr id="8" name="Picture 7">
            <a:extLst>
              <a:ext uri="{FF2B5EF4-FFF2-40B4-BE49-F238E27FC236}">
                <a16:creationId xmlns:a16="http://schemas.microsoft.com/office/drawing/2014/main" id="{1190C26A-416E-28FA-4A9D-F94A11058D34}"/>
              </a:ext>
            </a:extLst>
          </p:cNvPr>
          <p:cNvPicPr>
            <a:picLocks noChangeAspect="1"/>
          </p:cNvPicPr>
          <p:nvPr/>
        </p:nvPicPr>
        <p:blipFill>
          <a:blip r:embed="rId7"/>
          <a:stretch>
            <a:fillRect/>
          </a:stretch>
        </p:blipFill>
        <p:spPr>
          <a:xfrm>
            <a:off x="707769" y="1893331"/>
            <a:ext cx="16872459" cy="8266495"/>
          </a:xfrm>
          <a:prstGeom prst="rect">
            <a:avLst/>
          </a:prstGeom>
        </p:spPr>
      </p:pic>
      <p:pic>
        <p:nvPicPr>
          <p:cNvPr id="21" name="Audio 20">
            <a:hlinkClick r:id="" action="ppaction://media"/>
            <a:extLst>
              <a:ext uri="{FF2B5EF4-FFF2-40B4-BE49-F238E27FC236}">
                <a16:creationId xmlns:a16="http://schemas.microsoft.com/office/drawing/2014/main" id="{86C28083-0B1C-4599-2164-6B0558C6DC9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106"/>
    </mc:Choice>
    <mc:Fallback>
      <p:transition spd="slow" advTm="2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BADF27AE-171E-ACCC-FD8D-F203FB3F2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 y="-1815"/>
            <a:ext cx="8066314" cy="7126515"/>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B18E83F4-7540-A686-C98A-78815A410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200" y="230414"/>
            <a:ext cx="10199914" cy="7810500"/>
          </a:xfrm>
          <a:prstGeom prst="rect">
            <a:avLst/>
          </a:prstGeom>
        </p:spPr>
      </p:pic>
      <p:pic>
        <p:nvPicPr>
          <p:cNvPr id="10" name="Picture 9" descr="A close-up of a computer screen&#10;&#10;Description automatically generated">
            <a:extLst>
              <a:ext uri="{FF2B5EF4-FFF2-40B4-BE49-F238E27FC236}">
                <a16:creationId xmlns:a16="http://schemas.microsoft.com/office/drawing/2014/main" id="{73488612-7847-FEE2-3A95-7E3F7BB73A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1715" y="8115300"/>
            <a:ext cx="10199914" cy="1398148"/>
          </a:xfrm>
          <a:prstGeom prst="rect">
            <a:avLst/>
          </a:prstGeom>
        </p:spPr>
      </p:pic>
      <p:pic>
        <p:nvPicPr>
          <p:cNvPr id="16" name="Audio 15">
            <a:hlinkClick r:id="" action="ppaction://media"/>
            <a:extLst>
              <a:ext uri="{FF2B5EF4-FFF2-40B4-BE49-F238E27FC236}">
                <a16:creationId xmlns:a16="http://schemas.microsoft.com/office/drawing/2014/main" id="{F6D64EF5-22F2-DF41-26A3-88FF55E1B26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729"/>
    </mc:Choice>
    <mc:Fallback>
      <p:transition spd="slow" advTm="16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393570" y="0"/>
            <a:ext cx="15500859"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EVALUATING THE MODEL:</a:t>
            </a:r>
          </a:p>
        </p:txBody>
      </p:sp>
      <p:pic>
        <p:nvPicPr>
          <p:cNvPr id="8" name="Picture 7" descr="A screenshot of a computer program&#10;&#10;Description automatically generated">
            <a:extLst>
              <a:ext uri="{FF2B5EF4-FFF2-40B4-BE49-F238E27FC236}">
                <a16:creationId xmlns:a16="http://schemas.microsoft.com/office/drawing/2014/main" id="{12569FC1-EA13-7DAC-5CB8-7B000B7BE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4110" y="1327923"/>
            <a:ext cx="9979777" cy="8927223"/>
          </a:xfrm>
          <a:prstGeom prst="rect">
            <a:avLst/>
          </a:prstGeom>
        </p:spPr>
      </p:pic>
      <p:pic>
        <p:nvPicPr>
          <p:cNvPr id="14" name="Audio 13">
            <a:hlinkClick r:id="" action="ppaction://media"/>
            <a:extLst>
              <a:ext uri="{FF2B5EF4-FFF2-40B4-BE49-F238E27FC236}">
                <a16:creationId xmlns:a16="http://schemas.microsoft.com/office/drawing/2014/main" id="{5604A61F-AC36-3588-E4F3-CE96A312661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277"/>
    </mc:Choice>
    <mc:Fallback>
      <p:transition spd="slow" advTm="2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393570" y="311959"/>
            <a:ext cx="15500859"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RESULT:</a:t>
            </a:r>
          </a:p>
        </p:txBody>
      </p:sp>
      <p:pic>
        <p:nvPicPr>
          <p:cNvPr id="8" name="Picture 7">
            <a:extLst>
              <a:ext uri="{FF2B5EF4-FFF2-40B4-BE49-F238E27FC236}">
                <a16:creationId xmlns:a16="http://schemas.microsoft.com/office/drawing/2014/main" id="{D38D2EF3-7AC2-662E-A0C4-D3633F261402}"/>
              </a:ext>
            </a:extLst>
          </p:cNvPr>
          <p:cNvPicPr>
            <a:picLocks noChangeAspect="1"/>
          </p:cNvPicPr>
          <p:nvPr/>
        </p:nvPicPr>
        <p:blipFill>
          <a:blip r:embed="rId7"/>
          <a:stretch>
            <a:fillRect/>
          </a:stretch>
        </p:blipFill>
        <p:spPr>
          <a:xfrm>
            <a:off x="1676400" y="1790700"/>
            <a:ext cx="15218029" cy="8496300"/>
          </a:xfrm>
          <a:prstGeom prst="rect">
            <a:avLst/>
          </a:prstGeom>
        </p:spPr>
      </p:pic>
      <p:pic>
        <p:nvPicPr>
          <p:cNvPr id="25" name="Audio 24">
            <a:hlinkClick r:id="" action="ppaction://media"/>
            <a:extLst>
              <a:ext uri="{FF2B5EF4-FFF2-40B4-BE49-F238E27FC236}">
                <a16:creationId xmlns:a16="http://schemas.microsoft.com/office/drawing/2014/main" id="{81232344-20DD-D1BA-70F2-614FEA9950D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580"/>
    </mc:Choice>
    <mc:Fallback>
      <p:transition spd="slow" advTm="19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TextBox 4"/>
          <p:cNvSpPr txBox="1"/>
          <p:nvPr/>
        </p:nvSpPr>
        <p:spPr>
          <a:xfrm>
            <a:off x="1686644" y="3909791"/>
            <a:ext cx="8097687" cy="1594138"/>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THANK YOU</a:t>
            </a: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pic>
        <p:nvPicPr>
          <p:cNvPr id="11" name="Audio 10">
            <a:hlinkClick r:id="" action="ppaction://media"/>
            <a:extLst>
              <a:ext uri="{FF2B5EF4-FFF2-40B4-BE49-F238E27FC236}">
                <a16:creationId xmlns:a16="http://schemas.microsoft.com/office/drawing/2014/main" id="{30E3C22A-B96B-3254-89B2-06934EE2A6C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30"/>
    </mc:Choice>
    <mc:Fallback>
      <p:transition spd="slow" advTm="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826361" y="284366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grpSp>
        <p:nvGrpSpPr>
          <p:cNvPr id="4" name="Group 4"/>
          <p:cNvGrpSpPr/>
          <p:nvPr/>
        </p:nvGrpSpPr>
        <p:grpSpPr>
          <a:xfrm>
            <a:off x="1427530" y="311791"/>
            <a:ext cx="15432939" cy="4221378"/>
            <a:chOff x="0" y="0"/>
            <a:chExt cx="5913027" cy="1455509"/>
          </a:xfrm>
        </p:grpSpPr>
        <p:sp>
          <p:nvSpPr>
            <p:cNvPr id="5" name="Freeform 5"/>
            <p:cNvSpPr/>
            <p:nvPr/>
          </p:nvSpPr>
          <p:spPr>
            <a:xfrm>
              <a:off x="0" y="0"/>
              <a:ext cx="5913027" cy="1455509"/>
            </a:xfrm>
            <a:custGeom>
              <a:avLst/>
              <a:gdLst/>
              <a:ahLst/>
              <a:cxnLst/>
              <a:rect l="l" t="t" r="r" b="b"/>
              <a:pathLst>
                <a:path w="5913027" h="1455509">
                  <a:moveTo>
                    <a:pt x="0" y="0"/>
                  </a:moveTo>
                  <a:lnTo>
                    <a:pt x="5913027" y="0"/>
                  </a:lnTo>
                  <a:lnTo>
                    <a:pt x="5913027" y="1455509"/>
                  </a:lnTo>
                  <a:lnTo>
                    <a:pt x="0" y="1455509"/>
                  </a:lnTo>
                  <a:close/>
                </a:path>
              </a:pathLst>
            </a:custGeom>
            <a:solidFill>
              <a:srgbClr val="EFEFEF"/>
            </a:solidFill>
          </p:spPr>
          <p:txBody>
            <a:bodyPr/>
            <a:lstStyle/>
            <a:p>
              <a:endParaRPr lang="en-IN"/>
            </a:p>
          </p:txBody>
        </p:sp>
        <p:sp>
          <p:nvSpPr>
            <p:cNvPr id="6" name="TextBox 6"/>
            <p:cNvSpPr txBox="1"/>
            <p:nvPr/>
          </p:nvSpPr>
          <p:spPr>
            <a:xfrm>
              <a:off x="0" y="-19050"/>
              <a:ext cx="5913027" cy="1474559"/>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676400" y="1226115"/>
            <a:ext cx="14238369" cy="3161956"/>
          </a:xfrm>
          <a:prstGeom prst="rect">
            <a:avLst/>
          </a:prstGeom>
        </p:spPr>
        <p:txBody>
          <a:bodyPr lIns="0" tIns="0" rIns="0" bIns="0" rtlCol="0" anchor="t">
            <a:spAutoFit/>
          </a:bodyPr>
          <a:lstStyle/>
          <a:p>
            <a:pPr algn="l">
              <a:lnSpc>
                <a:spcPts val="3050"/>
              </a:lnSpc>
            </a:pPr>
            <a:r>
              <a:rPr lang="en-US" sz="2210" spc="216" dirty="0">
                <a:solidFill>
                  <a:srgbClr val="231F20"/>
                </a:solidFill>
                <a:latin typeface="DM Sans"/>
              </a:rPr>
              <a:t>This project is focused on leveraging Python for time series prediction of household</a:t>
            </a:r>
          </a:p>
          <a:p>
            <a:pPr algn="l">
              <a:lnSpc>
                <a:spcPts val="3050"/>
              </a:lnSpc>
            </a:pPr>
            <a:r>
              <a:rPr lang="en-US" sz="2210" spc="216" dirty="0">
                <a:solidFill>
                  <a:srgbClr val="231F20"/>
                </a:solidFill>
                <a:latin typeface="DM Sans"/>
              </a:rPr>
              <a:t>electricity consumption. The dataset includes essential features such as date, time, global active power, global reactive power, voltage, global intensity, and sub-metering values. The objective is to build robust time series forecasting models that can accurately predict future electricity consumption trends based on historical data. The insights derived from this analysis can empower households to optimize energy usage, plan efficiently, and contribute to sustainable energy</a:t>
            </a:r>
          </a:p>
          <a:p>
            <a:pPr algn="l">
              <a:lnSpc>
                <a:spcPts val="3050"/>
              </a:lnSpc>
            </a:pPr>
            <a:r>
              <a:rPr lang="en-US" sz="2210" spc="216" dirty="0">
                <a:solidFill>
                  <a:srgbClr val="231F20"/>
                </a:solidFill>
                <a:latin typeface="DM Sans"/>
              </a:rPr>
              <a:t>practices.</a:t>
            </a:r>
          </a:p>
        </p:txBody>
      </p:sp>
      <p:sp>
        <p:nvSpPr>
          <p:cNvPr id="8" name="TextBox 8"/>
          <p:cNvSpPr txBox="1"/>
          <p:nvPr/>
        </p:nvSpPr>
        <p:spPr>
          <a:xfrm>
            <a:off x="1676400" y="570698"/>
            <a:ext cx="5790503" cy="476080"/>
          </a:xfrm>
          <a:prstGeom prst="rect">
            <a:avLst/>
          </a:prstGeom>
        </p:spPr>
        <p:txBody>
          <a:bodyPr lIns="0" tIns="0" rIns="0" bIns="0" rtlCol="0" anchor="t">
            <a:spAutoFit/>
          </a:bodyPr>
          <a:lstStyle/>
          <a:p>
            <a:pPr algn="l">
              <a:lnSpc>
                <a:spcPts val="4035"/>
              </a:lnSpc>
            </a:pPr>
            <a:r>
              <a:rPr lang="en-US" sz="2924" spc="286" dirty="0">
                <a:solidFill>
                  <a:srgbClr val="231F20"/>
                </a:solidFill>
                <a:latin typeface="DM Sans Bold"/>
              </a:rPr>
              <a:t>PROBLEM STATEMENT:</a:t>
            </a:r>
          </a:p>
        </p:txBody>
      </p:sp>
      <p:sp>
        <p:nvSpPr>
          <p:cNvPr id="9" name="Freeform 9"/>
          <p:cNvSpPr/>
          <p:nvPr/>
        </p:nvSpPr>
        <p:spPr>
          <a:xfrm>
            <a:off x="1427530" y="452476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sp>
        <p:nvSpPr>
          <p:cNvPr id="10" name="Freeform 10"/>
          <p:cNvSpPr/>
          <p:nvPr/>
        </p:nvSpPr>
        <p:spPr>
          <a:xfrm>
            <a:off x="1826361" y="7128298"/>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grpSp>
        <p:nvGrpSpPr>
          <p:cNvPr id="11" name="Group 11"/>
          <p:cNvGrpSpPr/>
          <p:nvPr/>
        </p:nvGrpSpPr>
        <p:grpSpPr>
          <a:xfrm>
            <a:off x="1427530" y="5143500"/>
            <a:ext cx="15432939" cy="3798863"/>
            <a:chOff x="0" y="0"/>
            <a:chExt cx="5913027" cy="1455509"/>
          </a:xfrm>
        </p:grpSpPr>
        <p:sp>
          <p:nvSpPr>
            <p:cNvPr id="12" name="Freeform 12"/>
            <p:cNvSpPr/>
            <p:nvPr/>
          </p:nvSpPr>
          <p:spPr>
            <a:xfrm>
              <a:off x="0" y="0"/>
              <a:ext cx="5913027" cy="1455509"/>
            </a:xfrm>
            <a:custGeom>
              <a:avLst/>
              <a:gdLst/>
              <a:ahLst/>
              <a:cxnLst/>
              <a:rect l="l" t="t" r="r" b="b"/>
              <a:pathLst>
                <a:path w="5913027" h="1455509">
                  <a:moveTo>
                    <a:pt x="0" y="0"/>
                  </a:moveTo>
                  <a:lnTo>
                    <a:pt x="5913027" y="0"/>
                  </a:lnTo>
                  <a:lnTo>
                    <a:pt x="5913027" y="1455509"/>
                  </a:lnTo>
                  <a:lnTo>
                    <a:pt x="0" y="1455509"/>
                  </a:lnTo>
                  <a:close/>
                </a:path>
              </a:pathLst>
            </a:custGeom>
            <a:solidFill>
              <a:srgbClr val="EFEFEF"/>
            </a:solidFill>
          </p:spPr>
          <p:txBody>
            <a:bodyPr/>
            <a:lstStyle/>
            <a:p>
              <a:endParaRPr lang="en-IN"/>
            </a:p>
          </p:txBody>
        </p:sp>
        <p:sp>
          <p:nvSpPr>
            <p:cNvPr id="13" name="TextBox 13"/>
            <p:cNvSpPr txBox="1"/>
            <p:nvPr/>
          </p:nvSpPr>
          <p:spPr>
            <a:xfrm>
              <a:off x="0" y="-19050"/>
              <a:ext cx="5913027" cy="1474559"/>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826361" y="6234176"/>
            <a:ext cx="14238369" cy="2366866"/>
          </a:xfrm>
          <a:prstGeom prst="rect">
            <a:avLst/>
          </a:prstGeom>
        </p:spPr>
        <p:txBody>
          <a:bodyPr lIns="0" tIns="0" rIns="0" bIns="0" rtlCol="0" anchor="t">
            <a:spAutoFit/>
          </a:bodyPr>
          <a:lstStyle/>
          <a:p>
            <a:pPr marL="0" lvl="0" indent="0" algn="l">
              <a:lnSpc>
                <a:spcPts val="3050"/>
              </a:lnSpc>
              <a:spcBef>
                <a:spcPct val="0"/>
              </a:spcBef>
            </a:pPr>
            <a:r>
              <a:rPr lang="en-US" sz="2210" spc="300" dirty="0">
                <a:latin typeface="DM Sans" pitchFamily="2" charset="0"/>
              </a:rPr>
              <a:t>The main goal of this project is to leverage Python for time series prediction of household electricity consumption. By analyzing historical data, the project aims to build robust time series forecasting models that can accurately predict future electricity consumption trends. The insights derived from this analysis can help households optimize energy usage, plan efficiently, and contribute to sustainable energy practices.</a:t>
            </a:r>
            <a:endParaRPr lang="en-US" sz="2210" spc="300" dirty="0">
              <a:solidFill>
                <a:srgbClr val="231F20"/>
              </a:solidFill>
              <a:latin typeface="DM Sans" pitchFamily="2" charset="0"/>
            </a:endParaRPr>
          </a:p>
        </p:txBody>
      </p:sp>
      <p:sp>
        <p:nvSpPr>
          <p:cNvPr id="15" name="Freeform 1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TextBox 16"/>
          <p:cNvSpPr txBox="1"/>
          <p:nvPr/>
        </p:nvSpPr>
        <p:spPr>
          <a:xfrm>
            <a:off x="1826361" y="5468508"/>
            <a:ext cx="5790503" cy="476080"/>
          </a:xfrm>
          <a:prstGeom prst="rect">
            <a:avLst/>
          </a:prstGeom>
        </p:spPr>
        <p:txBody>
          <a:bodyPr lIns="0" tIns="0" rIns="0" bIns="0" rtlCol="0" anchor="t">
            <a:spAutoFit/>
          </a:bodyPr>
          <a:lstStyle/>
          <a:p>
            <a:pPr algn="l">
              <a:lnSpc>
                <a:spcPts val="4035"/>
              </a:lnSpc>
            </a:pPr>
            <a:r>
              <a:rPr lang="en-US" sz="2924" spc="286" dirty="0">
                <a:solidFill>
                  <a:srgbClr val="231F20"/>
                </a:solidFill>
                <a:latin typeface="DM Sans Bold"/>
              </a:rPr>
              <a:t>OUR GOAL:</a:t>
            </a:r>
          </a:p>
        </p:txBody>
      </p:sp>
      <p:sp>
        <p:nvSpPr>
          <p:cNvPr id="17" name="Freeform 17"/>
          <p:cNvSpPr/>
          <p:nvPr/>
        </p:nvSpPr>
        <p:spPr>
          <a:xfrm>
            <a:off x="1427530" y="894236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a:p>
        </p:txBody>
      </p:sp>
      <p:pic>
        <p:nvPicPr>
          <p:cNvPr id="27" name="Audio 26">
            <a:hlinkClick r:id="" action="ppaction://media"/>
            <a:extLst>
              <a:ext uri="{FF2B5EF4-FFF2-40B4-BE49-F238E27FC236}">
                <a16:creationId xmlns:a16="http://schemas.microsoft.com/office/drawing/2014/main" id="{A28A96DD-8D0B-D9D1-26C1-7298E8AF59C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006"/>
    </mc:Choice>
    <mc:Fallback>
      <p:transition spd="slow" advTm="43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887923">
            <a:off x="-5959915" y="5110965"/>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826361" y="3453991"/>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7"/>
            <a:stretch>
              <a:fillRect t="-86495"/>
            </a:stretch>
          </a:blipFill>
        </p:spPr>
        <p:txBody>
          <a:bodyPr/>
          <a:lstStyle/>
          <a:p>
            <a:endParaRPr lang="en-IN"/>
          </a:p>
        </p:txBody>
      </p:sp>
      <p:grpSp>
        <p:nvGrpSpPr>
          <p:cNvPr id="6" name="Group 6"/>
          <p:cNvGrpSpPr/>
          <p:nvPr/>
        </p:nvGrpSpPr>
        <p:grpSpPr>
          <a:xfrm>
            <a:off x="1427530" y="495301"/>
            <a:ext cx="15432939" cy="4648200"/>
            <a:chOff x="0" y="0"/>
            <a:chExt cx="5913027" cy="1455509"/>
          </a:xfrm>
        </p:grpSpPr>
        <p:sp>
          <p:nvSpPr>
            <p:cNvPr id="7" name="Freeform 7"/>
            <p:cNvSpPr/>
            <p:nvPr/>
          </p:nvSpPr>
          <p:spPr>
            <a:xfrm>
              <a:off x="0" y="0"/>
              <a:ext cx="5913027" cy="1455509"/>
            </a:xfrm>
            <a:custGeom>
              <a:avLst/>
              <a:gdLst/>
              <a:ahLst/>
              <a:cxnLst/>
              <a:rect l="l" t="t" r="r" b="b"/>
              <a:pathLst>
                <a:path w="5913027" h="1455509">
                  <a:moveTo>
                    <a:pt x="0" y="0"/>
                  </a:moveTo>
                  <a:lnTo>
                    <a:pt x="5913027" y="0"/>
                  </a:lnTo>
                  <a:lnTo>
                    <a:pt x="5913027" y="1455509"/>
                  </a:lnTo>
                  <a:lnTo>
                    <a:pt x="0" y="1455509"/>
                  </a:lnTo>
                  <a:close/>
                </a:path>
              </a:pathLst>
            </a:custGeom>
            <a:solidFill>
              <a:srgbClr val="EFEFEF"/>
            </a:solidFill>
          </p:spPr>
          <p:txBody>
            <a:bodyPr/>
            <a:lstStyle/>
            <a:p>
              <a:endParaRPr lang="en-IN"/>
            </a:p>
          </p:txBody>
        </p:sp>
        <p:sp>
          <p:nvSpPr>
            <p:cNvPr id="8" name="TextBox 8"/>
            <p:cNvSpPr txBox="1"/>
            <p:nvPr/>
          </p:nvSpPr>
          <p:spPr>
            <a:xfrm>
              <a:off x="0" y="-19050"/>
              <a:ext cx="5913027" cy="147455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826360" y="1255891"/>
            <a:ext cx="14238369" cy="3559501"/>
          </a:xfrm>
          <a:prstGeom prst="rect">
            <a:avLst/>
          </a:prstGeom>
        </p:spPr>
        <p:txBody>
          <a:bodyPr lIns="0" tIns="0" rIns="0" bIns="0" rtlCol="0" anchor="t">
            <a:spAutoFit/>
          </a:bodyPr>
          <a:lstStyle/>
          <a:p>
            <a:pPr algn="l">
              <a:lnSpc>
                <a:spcPts val="3050"/>
              </a:lnSpc>
            </a:pPr>
            <a:r>
              <a:rPr lang="en-US" sz="2210" b="1" spc="216" dirty="0">
                <a:solidFill>
                  <a:srgbClr val="231F20"/>
                </a:solidFill>
                <a:latin typeface="DM Sans"/>
              </a:rPr>
              <a:t>1. Date: </a:t>
            </a:r>
            <a:r>
              <a:rPr lang="en-US" sz="2210" spc="216" dirty="0">
                <a:solidFill>
                  <a:srgbClr val="231F20"/>
                </a:solidFill>
                <a:latin typeface="DM Sans"/>
              </a:rPr>
              <a:t>Date of the electricity consumption recording.</a:t>
            </a:r>
          </a:p>
          <a:p>
            <a:pPr algn="l">
              <a:lnSpc>
                <a:spcPts val="3050"/>
              </a:lnSpc>
            </a:pPr>
            <a:r>
              <a:rPr lang="en-US" sz="2210" b="1" spc="216" dirty="0">
                <a:solidFill>
                  <a:srgbClr val="231F20"/>
                </a:solidFill>
                <a:latin typeface="DM Sans"/>
              </a:rPr>
              <a:t>2. Time: </a:t>
            </a:r>
            <a:r>
              <a:rPr lang="en-US" sz="2210" spc="216" dirty="0">
                <a:solidFill>
                  <a:srgbClr val="231F20"/>
                </a:solidFill>
                <a:latin typeface="DM Sans"/>
              </a:rPr>
              <a:t>Time of the electricity consumption recording.</a:t>
            </a:r>
          </a:p>
          <a:p>
            <a:pPr algn="l">
              <a:lnSpc>
                <a:spcPts val="3050"/>
              </a:lnSpc>
            </a:pPr>
            <a:r>
              <a:rPr lang="en-US" sz="2210" b="1" spc="216" dirty="0">
                <a:solidFill>
                  <a:srgbClr val="231F20"/>
                </a:solidFill>
                <a:latin typeface="DM Sans"/>
              </a:rPr>
              <a:t>3. </a:t>
            </a:r>
            <a:r>
              <a:rPr lang="en-US" sz="2210" b="1" spc="216" dirty="0" err="1">
                <a:solidFill>
                  <a:srgbClr val="231F20"/>
                </a:solidFill>
                <a:latin typeface="DM Sans"/>
              </a:rPr>
              <a:t>Global_active_power</a:t>
            </a:r>
            <a:r>
              <a:rPr lang="en-US" sz="2210" b="1" spc="216" dirty="0">
                <a:solidFill>
                  <a:srgbClr val="231F20"/>
                </a:solidFill>
                <a:latin typeface="DM Sans"/>
              </a:rPr>
              <a:t>: </a:t>
            </a:r>
            <a:r>
              <a:rPr lang="en-US" sz="2210" spc="216" dirty="0">
                <a:solidFill>
                  <a:srgbClr val="231F20"/>
                </a:solidFill>
                <a:latin typeface="DM Sans"/>
              </a:rPr>
              <a:t>Total active power consumed by the household.</a:t>
            </a:r>
          </a:p>
          <a:p>
            <a:pPr algn="l">
              <a:lnSpc>
                <a:spcPts val="3050"/>
              </a:lnSpc>
            </a:pPr>
            <a:r>
              <a:rPr lang="en-US" sz="2210" b="1" spc="216" dirty="0">
                <a:solidFill>
                  <a:srgbClr val="231F20"/>
                </a:solidFill>
                <a:latin typeface="DM Sans"/>
              </a:rPr>
              <a:t>4. </a:t>
            </a:r>
            <a:r>
              <a:rPr lang="en-US" sz="2210" b="1" spc="216" dirty="0" err="1">
                <a:solidFill>
                  <a:srgbClr val="231F20"/>
                </a:solidFill>
                <a:latin typeface="DM Sans"/>
              </a:rPr>
              <a:t>Global_reactive_power</a:t>
            </a:r>
            <a:r>
              <a:rPr lang="en-US" sz="2210" b="1" spc="216" dirty="0">
                <a:solidFill>
                  <a:srgbClr val="231F20"/>
                </a:solidFill>
                <a:latin typeface="DM Sans"/>
              </a:rPr>
              <a:t>: </a:t>
            </a:r>
            <a:r>
              <a:rPr lang="en-US" sz="2210" spc="216" dirty="0">
                <a:solidFill>
                  <a:srgbClr val="231F20"/>
                </a:solidFill>
                <a:latin typeface="DM Sans"/>
              </a:rPr>
              <a:t>Total reactive power consumed by the household.</a:t>
            </a:r>
          </a:p>
          <a:p>
            <a:pPr algn="l">
              <a:lnSpc>
                <a:spcPts val="3050"/>
              </a:lnSpc>
            </a:pPr>
            <a:r>
              <a:rPr lang="en-US" sz="2210" b="1" spc="216" dirty="0">
                <a:solidFill>
                  <a:srgbClr val="231F20"/>
                </a:solidFill>
                <a:latin typeface="DM Sans"/>
              </a:rPr>
              <a:t>5. Voltage: </a:t>
            </a:r>
            <a:r>
              <a:rPr lang="en-US" sz="2210" spc="216" dirty="0">
                <a:solidFill>
                  <a:srgbClr val="231F20"/>
                </a:solidFill>
                <a:latin typeface="DM Sans"/>
              </a:rPr>
              <a:t>Voltage level during the electricity consumption period.</a:t>
            </a:r>
          </a:p>
          <a:p>
            <a:pPr algn="l">
              <a:lnSpc>
                <a:spcPts val="3050"/>
              </a:lnSpc>
            </a:pPr>
            <a:r>
              <a:rPr lang="en-US" sz="2210" b="1" spc="216" dirty="0">
                <a:solidFill>
                  <a:srgbClr val="231F20"/>
                </a:solidFill>
                <a:latin typeface="DM Sans"/>
              </a:rPr>
              <a:t>6. </a:t>
            </a:r>
            <a:r>
              <a:rPr lang="en-US" sz="2210" b="1" spc="216" dirty="0" err="1">
                <a:solidFill>
                  <a:srgbClr val="231F20"/>
                </a:solidFill>
                <a:latin typeface="DM Sans"/>
              </a:rPr>
              <a:t>Global_intensity</a:t>
            </a:r>
            <a:r>
              <a:rPr lang="en-US" sz="2210" b="1" spc="216" dirty="0">
                <a:solidFill>
                  <a:srgbClr val="231F20"/>
                </a:solidFill>
                <a:latin typeface="DM Sans"/>
              </a:rPr>
              <a:t>: </a:t>
            </a:r>
            <a:r>
              <a:rPr lang="en-US" sz="2210" spc="216" dirty="0">
                <a:solidFill>
                  <a:srgbClr val="231F20"/>
                </a:solidFill>
                <a:latin typeface="DM Sans"/>
              </a:rPr>
              <a:t>Total current intensity consumed by the household.</a:t>
            </a:r>
          </a:p>
          <a:p>
            <a:pPr algn="l">
              <a:lnSpc>
                <a:spcPts val="3050"/>
              </a:lnSpc>
            </a:pPr>
            <a:r>
              <a:rPr lang="en-US" sz="2210" b="1" spc="216" dirty="0">
                <a:solidFill>
                  <a:srgbClr val="231F20"/>
                </a:solidFill>
                <a:latin typeface="DM Sans"/>
              </a:rPr>
              <a:t>7. Sub_metering_1: </a:t>
            </a:r>
            <a:r>
              <a:rPr lang="en-US" sz="2210" spc="216" dirty="0">
                <a:solidFill>
                  <a:srgbClr val="231F20"/>
                </a:solidFill>
                <a:latin typeface="DM Sans"/>
              </a:rPr>
              <a:t>Electricity consumption in sub-metering 1 (e.g., kitchen).</a:t>
            </a:r>
          </a:p>
          <a:p>
            <a:pPr algn="l">
              <a:lnSpc>
                <a:spcPts val="3050"/>
              </a:lnSpc>
            </a:pPr>
            <a:r>
              <a:rPr lang="en-US" sz="2210" b="1" spc="216" dirty="0">
                <a:solidFill>
                  <a:srgbClr val="231F20"/>
                </a:solidFill>
                <a:latin typeface="DM Sans"/>
              </a:rPr>
              <a:t>8. Sub_metering_2: </a:t>
            </a:r>
            <a:r>
              <a:rPr lang="en-US" sz="2210" spc="216" dirty="0">
                <a:solidFill>
                  <a:srgbClr val="231F20"/>
                </a:solidFill>
                <a:latin typeface="DM Sans"/>
              </a:rPr>
              <a:t>Electricity consumption in sub-metering 2 (e.g., laundry).</a:t>
            </a:r>
          </a:p>
          <a:p>
            <a:pPr algn="l">
              <a:lnSpc>
                <a:spcPts val="3050"/>
              </a:lnSpc>
            </a:pPr>
            <a:r>
              <a:rPr lang="en-US" sz="2210" b="1" spc="216" dirty="0">
                <a:solidFill>
                  <a:srgbClr val="231F20"/>
                </a:solidFill>
                <a:latin typeface="DM Sans"/>
              </a:rPr>
              <a:t>9. Sub_metering_3: </a:t>
            </a:r>
            <a:r>
              <a:rPr lang="en-US" sz="2210" spc="216" dirty="0">
                <a:solidFill>
                  <a:srgbClr val="231F20"/>
                </a:solidFill>
                <a:latin typeface="DM Sans"/>
              </a:rPr>
              <a:t>Electricity consumption in sub-metering 3 (e.g., water heater).</a:t>
            </a:r>
          </a:p>
        </p:txBody>
      </p:sp>
      <p:sp>
        <p:nvSpPr>
          <p:cNvPr id="10" name="TextBox 10"/>
          <p:cNvSpPr txBox="1"/>
          <p:nvPr/>
        </p:nvSpPr>
        <p:spPr>
          <a:xfrm>
            <a:off x="1826360" y="618677"/>
            <a:ext cx="5790503" cy="476080"/>
          </a:xfrm>
          <a:prstGeom prst="rect">
            <a:avLst/>
          </a:prstGeom>
        </p:spPr>
        <p:txBody>
          <a:bodyPr lIns="0" tIns="0" rIns="0" bIns="0" rtlCol="0" anchor="t">
            <a:spAutoFit/>
          </a:bodyPr>
          <a:lstStyle/>
          <a:p>
            <a:pPr algn="l">
              <a:lnSpc>
                <a:spcPts val="4035"/>
              </a:lnSpc>
            </a:pPr>
            <a:r>
              <a:rPr lang="en-US" sz="2924" spc="286" dirty="0">
                <a:solidFill>
                  <a:srgbClr val="231F20"/>
                </a:solidFill>
                <a:latin typeface="DM Sans Bold"/>
              </a:rPr>
              <a:t>FEATURES:</a:t>
            </a:r>
          </a:p>
        </p:txBody>
      </p:sp>
      <p:sp>
        <p:nvSpPr>
          <p:cNvPr id="11" name="Freeform 11"/>
          <p:cNvSpPr/>
          <p:nvPr/>
        </p:nvSpPr>
        <p:spPr>
          <a:xfrm>
            <a:off x="1826361" y="7568791"/>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7"/>
            <a:stretch>
              <a:fillRect t="-86495"/>
            </a:stretch>
          </a:blipFill>
        </p:spPr>
        <p:txBody>
          <a:bodyPr/>
          <a:lstStyle/>
          <a:p>
            <a:endParaRPr lang="en-IN"/>
          </a:p>
        </p:txBody>
      </p:sp>
      <p:grpSp>
        <p:nvGrpSpPr>
          <p:cNvPr id="12" name="Group 12"/>
          <p:cNvGrpSpPr/>
          <p:nvPr/>
        </p:nvGrpSpPr>
        <p:grpSpPr>
          <a:xfrm>
            <a:off x="1427530" y="5978301"/>
            <a:ext cx="15432939" cy="1745964"/>
            <a:chOff x="0" y="0"/>
            <a:chExt cx="5913027" cy="668955"/>
          </a:xfrm>
        </p:grpSpPr>
        <p:sp>
          <p:nvSpPr>
            <p:cNvPr id="13" name="Freeform 13"/>
            <p:cNvSpPr/>
            <p:nvPr/>
          </p:nvSpPr>
          <p:spPr>
            <a:xfrm>
              <a:off x="0" y="0"/>
              <a:ext cx="5913027" cy="668955"/>
            </a:xfrm>
            <a:custGeom>
              <a:avLst/>
              <a:gdLst/>
              <a:ahLst/>
              <a:cxnLst/>
              <a:rect l="l" t="t" r="r" b="b"/>
              <a:pathLst>
                <a:path w="5913027" h="668955">
                  <a:moveTo>
                    <a:pt x="0" y="0"/>
                  </a:moveTo>
                  <a:lnTo>
                    <a:pt x="5913027" y="0"/>
                  </a:lnTo>
                  <a:lnTo>
                    <a:pt x="5913027" y="668955"/>
                  </a:lnTo>
                  <a:lnTo>
                    <a:pt x="0" y="668955"/>
                  </a:lnTo>
                  <a:close/>
                </a:path>
              </a:pathLst>
            </a:custGeom>
            <a:solidFill>
              <a:srgbClr val="EFEFEF"/>
            </a:solidFill>
          </p:spPr>
          <p:txBody>
            <a:bodyPr/>
            <a:lstStyle/>
            <a:p>
              <a:endParaRPr lang="en-IN" dirty="0"/>
            </a:p>
          </p:txBody>
        </p:sp>
        <p:sp>
          <p:nvSpPr>
            <p:cNvPr id="14" name="TextBox 14"/>
            <p:cNvSpPr txBox="1"/>
            <p:nvPr/>
          </p:nvSpPr>
          <p:spPr>
            <a:xfrm>
              <a:off x="0" y="-19050"/>
              <a:ext cx="5913027" cy="688005"/>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826361" y="7098753"/>
            <a:ext cx="14238369" cy="776687"/>
          </a:xfrm>
          <a:prstGeom prst="rect">
            <a:avLst/>
          </a:prstGeom>
        </p:spPr>
        <p:txBody>
          <a:bodyPr lIns="0" tIns="0" rIns="0" bIns="0" rtlCol="0" anchor="t">
            <a:spAutoFit/>
          </a:bodyPr>
          <a:lstStyle/>
          <a:p>
            <a:pPr>
              <a:lnSpc>
                <a:spcPts val="3050"/>
              </a:lnSpc>
              <a:spcBef>
                <a:spcPct val="0"/>
              </a:spcBef>
            </a:pPr>
            <a:r>
              <a:rPr lang="en-US" sz="2210" b="1" spc="216" dirty="0" err="1">
                <a:solidFill>
                  <a:srgbClr val="231F20"/>
                </a:solidFill>
                <a:latin typeface="DM Sans"/>
              </a:rPr>
              <a:t>Global_active_power</a:t>
            </a:r>
            <a:r>
              <a:rPr lang="en-US" sz="2210" b="1" spc="216" dirty="0">
                <a:solidFill>
                  <a:srgbClr val="231F20"/>
                </a:solidFill>
                <a:latin typeface="DM Sans"/>
              </a:rPr>
              <a:t>: </a:t>
            </a:r>
            <a:r>
              <a:rPr lang="en-US" sz="2210" spc="216" dirty="0">
                <a:solidFill>
                  <a:srgbClr val="231F20"/>
                </a:solidFill>
                <a:latin typeface="DM Sans"/>
              </a:rPr>
              <a:t>Total active power consumed by the household.</a:t>
            </a:r>
          </a:p>
          <a:p>
            <a:pPr marL="0" lvl="0" indent="0" algn="l">
              <a:lnSpc>
                <a:spcPts val="3050"/>
              </a:lnSpc>
              <a:spcBef>
                <a:spcPct val="0"/>
              </a:spcBef>
            </a:pPr>
            <a:endParaRPr lang="en-US" sz="2210" spc="216" dirty="0">
              <a:solidFill>
                <a:srgbClr val="231F20"/>
              </a:solidFill>
              <a:latin typeface="DM Sans"/>
            </a:endParaRPr>
          </a:p>
        </p:txBody>
      </p:sp>
      <p:sp>
        <p:nvSpPr>
          <p:cNvPr id="16" name="TextBox 16"/>
          <p:cNvSpPr txBox="1"/>
          <p:nvPr/>
        </p:nvSpPr>
        <p:spPr>
          <a:xfrm>
            <a:off x="1826361" y="6185845"/>
            <a:ext cx="5790503" cy="476080"/>
          </a:xfrm>
          <a:prstGeom prst="rect">
            <a:avLst/>
          </a:prstGeom>
        </p:spPr>
        <p:txBody>
          <a:bodyPr lIns="0" tIns="0" rIns="0" bIns="0" rtlCol="0" anchor="t">
            <a:spAutoFit/>
          </a:bodyPr>
          <a:lstStyle/>
          <a:p>
            <a:pPr algn="l">
              <a:lnSpc>
                <a:spcPts val="4035"/>
              </a:lnSpc>
            </a:pPr>
            <a:r>
              <a:rPr lang="en-US" sz="2924" spc="286">
                <a:solidFill>
                  <a:srgbClr val="231F20"/>
                </a:solidFill>
                <a:latin typeface="DM Sans Bold"/>
              </a:rPr>
              <a:t>TARGET VARIABLE:</a:t>
            </a:r>
          </a:p>
        </p:txBody>
      </p:sp>
      <p:sp>
        <p:nvSpPr>
          <p:cNvPr id="17" name="Freeform 17"/>
          <p:cNvSpPr/>
          <p:nvPr/>
        </p:nvSpPr>
        <p:spPr>
          <a:xfrm>
            <a:off x="1427530" y="510537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7"/>
            <a:stretch>
              <a:fillRect t="-86495"/>
            </a:stretch>
          </a:blipFill>
        </p:spPr>
        <p:txBody>
          <a:bodyPr/>
          <a:lstStyle/>
          <a:p>
            <a:endParaRPr lang="en-IN"/>
          </a:p>
        </p:txBody>
      </p:sp>
      <p:pic>
        <p:nvPicPr>
          <p:cNvPr id="36" name="Audio 35">
            <a:hlinkClick r:id="" action="ppaction://media"/>
            <a:extLst>
              <a:ext uri="{FF2B5EF4-FFF2-40B4-BE49-F238E27FC236}">
                <a16:creationId xmlns:a16="http://schemas.microsoft.com/office/drawing/2014/main" id="{8E35BE3C-F802-D133-0EC0-2B0BEA06FCC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5128"/>
    </mc:Choice>
    <mc:Fallback>
      <p:transition spd="slow" advTm="55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grpSp>
        <p:nvGrpSpPr>
          <p:cNvPr id="3" name="Group 3"/>
          <p:cNvGrpSpPr/>
          <p:nvPr/>
        </p:nvGrpSpPr>
        <p:grpSpPr>
          <a:xfrm>
            <a:off x="0" y="0"/>
            <a:ext cx="18288000" cy="3627524"/>
            <a:chOff x="0" y="0"/>
            <a:chExt cx="4816593" cy="955397"/>
          </a:xfrm>
        </p:grpSpPr>
        <p:sp>
          <p:nvSpPr>
            <p:cNvPr id="4" name="Freeform 4"/>
            <p:cNvSpPr/>
            <p:nvPr/>
          </p:nvSpPr>
          <p:spPr>
            <a:xfrm>
              <a:off x="0" y="0"/>
              <a:ext cx="4816592" cy="955397"/>
            </a:xfrm>
            <a:custGeom>
              <a:avLst/>
              <a:gdLst/>
              <a:ahLst/>
              <a:cxnLst/>
              <a:rect l="l" t="t" r="r" b="b"/>
              <a:pathLst>
                <a:path w="4816592" h="955397">
                  <a:moveTo>
                    <a:pt x="0" y="0"/>
                  </a:moveTo>
                  <a:lnTo>
                    <a:pt x="4816592" y="0"/>
                  </a:lnTo>
                  <a:lnTo>
                    <a:pt x="4816592" y="955397"/>
                  </a:lnTo>
                  <a:lnTo>
                    <a:pt x="0" y="955397"/>
                  </a:lnTo>
                  <a:close/>
                </a:path>
              </a:pathLst>
            </a:custGeom>
            <a:solidFill>
              <a:srgbClr val="1A1A1A"/>
            </a:solidFill>
          </p:spPr>
          <p:txBody>
            <a:bodyPr/>
            <a:lstStyle/>
            <a:p>
              <a:endParaRPr lang="en-IN"/>
            </a:p>
          </p:txBody>
        </p:sp>
        <p:sp>
          <p:nvSpPr>
            <p:cNvPr id="5" name="TextBox 5"/>
            <p:cNvSpPr txBox="1"/>
            <p:nvPr/>
          </p:nvSpPr>
          <p:spPr>
            <a:xfrm>
              <a:off x="0" y="-19050"/>
              <a:ext cx="4816593" cy="97444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TextBox 12"/>
          <p:cNvSpPr txBox="1"/>
          <p:nvPr/>
        </p:nvSpPr>
        <p:spPr>
          <a:xfrm>
            <a:off x="3533064" y="334176"/>
            <a:ext cx="10906040" cy="1005840"/>
          </a:xfrm>
          <a:prstGeom prst="rect">
            <a:avLst/>
          </a:prstGeom>
        </p:spPr>
        <p:txBody>
          <a:bodyPr lIns="0" tIns="0" rIns="0" bIns="0" rtlCol="0" anchor="t">
            <a:spAutoFit/>
          </a:bodyPr>
          <a:lstStyle/>
          <a:p>
            <a:pPr algn="ctr">
              <a:lnSpc>
                <a:spcPts val="8280"/>
              </a:lnSpc>
            </a:pPr>
            <a:r>
              <a:rPr lang="en-US" sz="6000" spc="588">
                <a:solidFill>
                  <a:srgbClr val="FFFFFF"/>
                </a:solidFill>
                <a:latin typeface="Oswald Bold"/>
              </a:rPr>
              <a:t>DATA PREPROCESSING:</a:t>
            </a:r>
          </a:p>
        </p:txBody>
      </p:sp>
      <p:sp>
        <p:nvSpPr>
          <p:cNvPr id="13" name="TextBox 13"/>
          <p:cNvSpPr txBox="1"/>
          <p:nvPr/>
        </p:nvSpPr>
        <p:spPr>
          <a:xfrm>
            <a:off x="1457607" y="1675202"/>
            <a:ext cx="15485584" cy="1721240"/>
          </a:xfrm>
          <a:prstGeom prst="rect">
            <a:avLst/>
          </a:prstGeom>
        </p:spPr>
        <p:txBody>
          <a:bodyPr lIns="0" tIns="0" rIns="0" bIns="0" rtlCol="0" anchor="t">
            <a:spAutoFit/>
          </a:bodyPr>
          <a:lstStyle/>
          <a:p>
            <a:pPr algn="ctr">
              <a:lnSpc>
                <a:spcPts val="4554"/>
              </a:lnSpc>
            </a:pPr>
            <a:r>
              <a:rPr lang="en-US" sz="3300" spc="323" dirty="0">
                <a:solidFill>
                  <a:srgbClr val="FFFFFF"/>
                </a:solidFill>
                <a:latin typeface="Oswald"/>
              </a:rPr>
              <a:t>Imported necessary tools and library and loaded dataset by using pandas. Performed data cleaning activity by Checking missing values, outliers, remove irrelevant column.</a:t>
            </a:r>
          </a:p>
        </p:txBody>
      </p:sp>
      <p:pic>
        <p:nvPicPr>
          <p:cNvPr id="15" name="Picture 14" descr="A screenshot of a computer code&#10;&#10;Description automatically generated">
            <a:extLst>
              <a:ext uri="{FF2B5EF4-FFF2-40B4-BE49-F238E27FC236}">
                <a16:creationId xmlns:a16="http://schemas.microsoft.com/office/drawing/2014/main" id="{7C995C81-157D-597A-7432-D706025353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517" y="3824333"/>
            <a:ext cx="8310209" cy="3471820"/>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D15F4239-F221-1B12-9E1C-FEBE599441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2965" y="3627525"/>
            <a:ext cx="6322235" cy="4140822"/>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20EF8E7-D638-97E0-1365-4A7B3136F3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6197" y="7743167"/>
            <a:ext cx="13919773" cy="2458215"/>
          </a:xfrm>
          <a:prstGeom prst="rect">
            <a:avLst/>
          </a:prstGeom>
        </p:spPr>
      </p:pic>
      <p:pic>
        <p:nvPicPr>
          <p:cNvPr id="28" name="Audio 27">
            <a:hlinkClick r:id="" action="ppaction://media"/>
            <a:extLst>
              <a:ext uri="{FF2B5EF4-FFF2-40B4-BE49-F238E27FC236}">
                <a16:creationId xmlns:a16="http://schemas.microsoft.com/office/drawing/2014/main" id="{0C8ED978-7B63-6E1F-C4AE-DB1D90A5246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360"/>
    </mc:Choice>
    <mc:Fallback>
      <p:transition spd="slow" advTm="25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2BB0E4B6-42E6-5608-1115-D67D04A5E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19100"/>
            <a:ext cx="9542060" cy="6096000"/>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0A12F37D-AF67-0EE7-A2FE-3C9CA7377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4333441"/>
            <a:ext cx="8946114" cy="5534459"/>
          </a:xfrm>
          <a:prstGeom prst="rect">
            <a:avLst/>
          </a:prstGeom>
        </p:spPr>
      </p:pic>
      <p:pic>
        <p:nvPicPr>
          <p:cNvPr id="24" name="Audio 23">
            <a:hlinkClick r:id="" action="ppaction://media"/>
            <a:extLst>
              <a:ext uri="{FF2B5EF4-FFF2-40B4-BE49-F238E27FC236}">
                <a16:creationId xmlns:a16="http://schemas.microsoft.com/office/drawing/2014/main" id="{D8D6A410-7BAE-DC53-4BFA-3C8269FCBBF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722107903"/>
      </p:ext>
    </p:extLst>
  </p:cSld>
  <p:clrMapOvr>
    <a:masterClrMapping/>
  </p:clrMapOvr>
  <mc:AlternateContent xmlns:mc="http://schemas.openxmlformats.org/markup-compatibility/2006">
    <mc:Choice xmlns:p14="http://schemas.microsoft.com/office/powerpoint/2010/main" Requires="p14">
      <p:transition spd="slow" p14:dur="2000" advTm="13732"/>
    </mc:Choice>
    <mc:Fallback>
      <p:transition spd="slow" advTm="1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161734" y="0"/>
            <a:ext cx="15500859" cy="1131785"/>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DATA PER MINUTE </a:t>
            </a:r>
          </a:p>
        </p:txBody>
      </p:sp>
      <p:pic>
        <p:nvPicPr>
          <p:cNvPr id="8" name="Picture 7" descr="A blue and orange graph&#10;&#10;Description automatically generated">
            <a:extLst>
              <a:ext uri="{FF2B5EF4-FFF2-40B4-BE49-F238E27FC236}">
                <a16:creationId xmlns:a16="http://schemas.microsoft.com/office/drawing/2014/main" id="{6CB5A8DD-B209-0547-C30B-601734B4D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616" y="1470428"/>
            <a:ext cx="14032447" cy="4397748"/>
          </a:xfrm>
          <a:prstGeom prst="rect">
            <a:avLst/>
          </a:prstGeom>
        </p:spPr>
      </p:pic>
      <p:pic>
        <p:nvPicPr>
          <p:cNvPr id="10" name="Picture 9" descr="A green and red graph&#10;&#10;Description automatically generated">
            <a:extLst>
              <a:ext uri="{FF2B5EF4-FFF2-40B4-BE49-F238E27FC236}">
                <a16:creationId xmlns:a16="http://schemas.microsoft.com/office/drawing/2014/main" id="{41ED4E87-8E62-8DFE-DADC-F446C1726C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3619" y="5889560"/>
            <a:ext cx="14032446" cy="4376056"/>
          </a:xfrm>
          <a:prstGeom prst="rect">
            <a:avLst/>
          </a:prstGeom>
        </p:spPr>
      </p:pic>
      <p:pic>
        <p:nvPicPr>
          <p:cNvPr id="46" name="Audio 45">
            <a:hlinkClick r:id="" action="ppaction://media"/>
            <a:extLst>
              <a:ext uri="{FF2B5EF4-FFF2-40B4-BE49-F238E27FC236}">
                <a16:creationId xmlns:a16="http://schemas.microsoft.com/office/drawing/2014/main" id="{E24D24CA-6315-EE0F-4A29-0A18168B3DD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841"/>
    </mc:Choice>
    <mc:Fallback>
      <p:transition spd="slow" advTm="28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161734" y="0"/>
            <a:ext cx="15500859" cy="1131785"/>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DATA PER MINUTE </a:t>
            </a:r>
          </a:p>
        </p:txBody>
      </p:sp>
      <p:pic>
        <p:nvPicPr>
          <p:cNvPr id="7" name="Picture 6" descr="A purple and red bars&#10;&#10;Description automatically generated">
            <a:extLst>
              <a:ext uri="{FF2B5EF4-FFF2-40B4-BE49-F238E27FC236}">
                <a16:creationId xmlns:a16="http://schemas.microsoft.com/office/drawing/2014/main" id="{27D2E883-63BE-60FA-F5AD-25E8760F9C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0673" y="977691"/>
            <a:ext cx="14766653" cy="4644351"/>
          </a:xfrm>
          <a:prstGeom prst="rect">
            <a:avLst/>
          </a:prstGeom>
        </p:spPr>
      </p:pic>
      <p:pic>
        <p:nvPicPr>
          <p:cNvPr id="11" name="Picture 10" descr="A graph with numbers and text&#10;&#10;Description automatically generated with medium confidence">
            <a:extLst>
              <a:ext uri="{FF2B5EF4-FFF2-40B4-BE49-F238E27FC236}">
                <a16:creationId xmlns:a16="http://schemas.microsoft.com/office/drawing/2014/main" id="{BB1F5795-2847-DCFA-2775-D41731C5E9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1030" y="5506671"/>
            <a:ext cx="7096470" cy="4593291"/>
          </a:xfrm>
          <a:prstGeom prst="rect">
            <a:avLst/>
          </a:prstGeom>
        </p:spPr>
      </p:pic>
      <p:pic>
        <p:nvPicPr>
          <p:cNvPr id="28" name="Audio 27">
            <a:hlinkClick r:id="" action="ppaction://media"/>
            <a:extLst>
              <a:ext uri="{FF2B5EF4-FFF2-40B4-BE49-F238E27FC236}">
                <a16:creationId xmlns:a16="http://schemas.microsoft.com/office/drawing/2014/main" id="{D73A5417-7D72-E6AB-635E-73441A9C12D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1829215627"/>
      </p:ext>
    </p:extLst>
  </p:cSld>
  <p:clrMapOvr>
    <a:masterClrMapping/>
  </p:clrMapOvr>
  <mc:AlternateContent xmlns:mc="http://schemas.openxmlformats.org/markup-compatibility/2006">
    <mc:Choice xmlns:p14="http://schemas.microsoft.com/office/powerpoint/2010/main" Requires="p14">
      <p:transition spd="slow" p14:dur="2000" advTm="14278"/>
    </mc:Choice>
    <mc:Fallback>
      <p:transition spd="slow" advTm="14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143000" y="-109303"/>
            <a:ext cx="15500859" cy="1067343"/>
          </a:xfrm>
          <a:prstGeom prst="rect">
            <a:avLst/>
          </a:prstGeom>
        </p:spPr>
        <p:txBody>
          <a:bodyPr lIns="0" tIns="0" rIns="0" bIns="0" rtlCol="0" anchor="t">
            <a:spAutoFit/>
          </a:bodyPr>
          <a:lstStyle/>
          <a:p>
            <a:pPr marL="0" marR="0" lvl="0" indent="0" algn="ctr" defTabSz="914400" rtl="0" eaLnBrk="1" fontAlgn="auto" latinLnBrk="0" hangingPunct="1">
              <a:lnSpc>
                <a:spcPts val="9587"/>
              </a:lnSpc>
              <a:spcBef>
                <a:spcPts val="0"/>
              </a:spcBef>
              <a:spcAft>
                <a:spcPts val="0"/>
              </a:spcAft>
              <a:buClrTx/>
              <a:buSzTx/>
              <a:buFontTx/>
              <a:buNone/>
              <a:tabLst/>
              <a:defRPr/>
            </a:pPr>
            <a:r>
              <a:rPr kumimoji="0" lang="en-US" sz="4800" b="0" i="0" u="none" strike="noStrike" kern="1200" cap="none" spc="368" normalizeH="0" baseline="0" noProof="0" dirty="0">
                <a:ln>
                  <a:noFill/>
                </a:ln>
                <a:solidFill>
                  <a:srgbClr val="231F20"/>
                </a:solidFill>
                <a:effectLst/>
                <a:uLnTx/>
                <a:uFillTx/>
                <a:latin typeface="Oswald Bold"/>
                <a:ea typeface="+mn-ea"/>
                <a:cs typeface="+mn-cs"/>
              </a:rPr>
              <a:t>PER MINUTE DATA CONVERTED TO DAY WISE DATA </a:t>
            </a:r>
          </a:p>
        </p:txBody>
      </p:sp>
      <p:pic>
        <p:nvPicPr>
          <p:cNvPr id="7" name="Picture 6" descr="A blue and orange lines&#10;&#10;Description automatically generated">
            <a:extLst>
              <a:ext uri="{FF2B5EF4-FFF2-40B4-BE49-F238E27FC236}">
                <a16:creationId xmlns:a16="http://schemas.microsoft.com/office/drawing/2014/main" id="{92607494-9390-F58D-8DBB-F2069421B2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3109" y="1176607"/>
            <a:ext cx="14241781" cy="4462862"/>
          </a:xfrm>
          <a:prstGeom prst="rect">
            <a:avLst/>
          </a:prstGeom>
        </p:spPr>
      </p:pic>
      <p:pic>
        <p:nvPicPr>
          <p:cNvPr id="11" name="Picture 10" descr="A green and red graph&#10;&#10;Description automatically generated">
            <a:extLst>
              <a:ext uri="{FF2B5EF4-FFF2-40B4-BE49-F238E27FC236}">
                <a16:creationId xmlns:a16="http://schemas.microsoft.com/office/drawing/2014/main" id="{7F9D0EB7-6607-2F6A-F952-CE99B14D5A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3109" y="5684291"/>
            <a:ext cx="14241781" cy="4509897"/>
          </a:xfrm>
          <a:prstGeom prst="rect">
            <a:avLst/>
          </a:prstGeom>
        </p:spPr>
      </p:pic>
      <p:pic>
        <p:nvPicPr>
          <p:cNvPr id="20" name="Audio 19">
            <a:hlinkClick r:id="" action="ppaction://media"/>
            <a:extLst>
              <a:ext uri="{FF2B5EF4-FFF2-40B4-BE49-F238E27FC236}">
                <a16:creationId xmlns:a16="http://schemas.microsoft.com/office/drawing/2014/main" id="{8E402693-89B0-161E-5251-45012AD2AEB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2373491470"/>
      </p:ext>
    </p:extLst>
  </p:cSld>
  <p:clrMapOvr>
    <a:masterClrMapping/>
  </p:clrMapOvr>
  <mc:AlternateContent xmlns:mc="http://schemas.openxmlformats.org/markup-compatibility/2006">
    <mc:Choice xmlns:p14="http://schemas.microsoft.com/office/powerpoint/2010/main" Requires="p14">
      <p:transition spd="slow" p14:dur="2000" advTm="32776"/>
    </mc:Choice>
    <mc:Fallback>
      <p:transition spd="slow" advTm="3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txBody>
          <a:bodyPr/>
          <a:lstStyle/>
          <a:p>
            <a:endParaRPr lang="en-IN"/>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0" y="-109303"/>
            <a:ext cx="18288000" cy="1067343"/>
          </a:xfrm>
          <a:prstGeom prst="rect">
            <a:avLst/>
          </a:prstGeom>
        </p:spPr>
        <p:txBody>
          <a:bodyPr wrap="square" lIns="0" tIns="0" rIns="0" bIns="0" rtlCol="0" anchor="t">
            <a:spAutoFit/>
          </a:bodyPr>
          <a:lstStyle/>
          <a:p>
            <a:pPr algn="ctr">
              <a:lnSpc>
                <a:spcPts val="9587"/>
              </a:lnSpc>
            </a:pPr>
            <a:r>
              <a:rPr lang="en-US" sz="4800" spc="368" dirty="0">
                <a:solidFill>
                  <a:srgbClr val="231F20"/>
                </a:solidFill>
                <a:latin typeface="Oswald Bold"/>
              </a:rPr>
              <a:t>PER MINUTE DATA CONVERTED TO DAY WISE DATA </a:t>
            </a:r>
          </a:p>
        </p:txBody>
      </p:sp>
      <p:pic>
        <p:nvPicPr>
          <p:cNvPr id="8" name="Picture 7" descr="A screenshot of a graph&#10;&#10;Description automatically generated">
            <a:extLst>
              <a:ext uri="{FF2B5EF4-FFF2-40B4-BE49-F238E27FC236}">
                <a16:creationId xmlns:a16="http://schemas.microsoft.com/office/drawing/2014/main" id="{114E9573-AFE1-A3AE-1D1C-4B52487996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4743" y="1142759"/>
            <a:ext cx="13738513" cy="4369533"/>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770D749F-9610-FAF4-D0AD-A03C314124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2190" y="5523891"/>
            <a:ext cx="7483618" cy="4649434"/>
          </a:xfrm>
          <a:prstGeom prst="rect">
            <a:avLst/>
          </a:prstGeom>
        </p:spPr>
      </p:pic>
      <p:pic>
        <p:nvPicPr>
          <p:cNvPr id="24" name="Audio 23">
            <a:hlinkClick r:id="" action="ppaction://media"/>
            <a:extLst>
              <a:ext uri="{FF2B5EF4-FFF2-40B4-BE49-F238E27FC236}">
                <a16:creationId xmlns:a16="http://schemas.microsoft.com/office/drawing/2014/main" id="{F64CCF4D-C7DF-9A75-3D4B-F77BB390C41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1900740094"/>
      </p:ext>
    </p:extLst>
  </p:cSld>
  <p:clrMapOvr>
    <a:masterClrMapping/>
  </p:clrMapOvr>
  <mc:AlternateContent xmlns:mc="http://schemas.openxmlformats.org/markup-compatibility/2006">
    <mc:Choice xmlns:p14="http://schemas.microsoft.com/office/powerpoint/2010/main" Requires="p14">
      <p:transition spd="slow" p14:dur="2000" advTm="17838"/>
    </mc:Choice>
    <mc:Fallback>
      <p:transition spd="slow" advTm="17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TotalTime>
  <Words>621</Words>
  <Application>Microsoft Office PowerPoint</Application>
  <PresentationFormat>Custom</PresentationFormat>
  <Paragraphs>45</Paragraphs>
  <Slides>17</Slides>
  <Notes>0</Notes>
  <HiddenSlides>0</HiddenSlides>
  <MMClips>17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DM Sans</vt:lpstr>
      <vt:lpstr>Roboto</vt:lpstr>
      <vt:lpstr>Oswald Bold</vt:lpstr>
      <vt:lpstr>Oswald</vt:lpstr>
      <vt:lpstr>Montserrat Classic Bold</vt:lpstr>
      <vt:lpstr>Arial</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dc:title>
  <dc:creator>dell</dc:creator>
  <cp:lastModifiedBy>Aakash Jamwal</cp:lastModifiedBy>
  <cp:revision>2</cp:revision>
  <dcterms:created xsi:type="dcterms:W3CDTF">2006-08-16T00:00:00Z</dcterms:created>
  <dcterms:modified xsi:type="dcterms:W3CDTF">2024-07-06T18:19:56Z</dcterms:modified>
  <dc:identifier>DAGJmliQIcs</dc:identifier>
</cp:coreProperties>
</file>